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972" r:id="rId1"/>
    <p:sldMasterId id="2147484335" r:id="rId2"/>
    <p:sldMasterId id="2147484364" r:id="rId3"/>
  </p:sldMasterIdLst>
  <p:notesMasterIdLst>
    <p:notesMasterId r:id="rId77"/>
  </p:notesMasterIdLst>
  <p:handoutMasterIdLst>
    <p:handoutMasterId r:id="rId78"/>
  </p:handoutMasterIdLst>
  <p:sldIdLst>
    <p:sldId id="383" r:id="rId4"/>
    <p:sldId id="478" r:id="rId5"/>
    <p:sldId id="475" r:id="rId6"/>
    <p:sldId id="476" r:id="rId7"/>
    <p:sldId id="477" r:id="rId8"/>
    <p:sldId id="474" r:id="rId9"/>
    <p:sldId id="369" r:id="rId10"/>
    <p:sldId id="371" r:id="rId11"/>
    <p:sldId id="471" r:id="rId12"/>
    <p:sldId id="467" r:id="rId13"/>
    <p:sldId id="459" r:id="rId14"/>
    <p:sldId id="468" r:id="rId15"/>
    <p:sldId id="470" r:id="rId16"/>
    <p:sldId id="361" r:id="rId17"/>
    <p:sldId id="469" r:id="rId18"/>
    <p:sldId id="460" r:id="rId19"/>
    <p:sldId id="384" r:id="rId20"/>
    <p:sldId id="385" r:id="rId21"/>
    <p:sldId id="386" r:id="rId22"/>
    <p:sldId id="387" r:id="rId23"/>
    <p:sldId id="388" r:id="rId24"/>
    <p:sldId id="389" r:id="rId25"/>
    <p:sldId id="390" r:id="rId26"/>
    <p:sldId id="391" r:id="rId27"/>
    <p:sldId id="392" r:id="rId28"/>
    <p:sldId id="393" r:id="rId29"/>
    <p:sldId id="394" r:id="rId30"/>
    <p:sldId id="445" r:id="rId31"/>
    <p:sldId id="446" r:id="rId32"/>
    <p:sldId id="447" r:id="rId33"/>
    <p:sldId id="397" r:id="rId34"/>
    <p:sldId id="398" r:id="rId35"/>
    <p:sldId id="399" r:id="rId36"/>
    <p:sldId id="400" r:id="rId37"/>
    <p:sldId id="401" r:id="rId38"/>
    <p:sldId id="421" r:id="rId39"/>
    <p:sldId id="437" r:id="rId40"/>
    <p:sldId id="441" r:id="rId41"/>
    <p:sldId id="442" r:id="rId42"/>
    <p:sldId id="443" r:id="rId43"/>
    <p:sldId id="444" r:id="rId44"/>
    <p:sldId id="432" r:id="rId45"/>
    <p:sldId id="433" r:id="rId46"/>
    <p:sldId id="434" r:id="rId47"/>
    <p:sldId id="435" r:id="rId48"/>
    <p:sldId id="436" r:id="rId49"/>
    <p:sldId id="455" r:id="rId50"/>
    <p:sldId id="456" r:id="rId51"/>
    <p:sldId id="457" r:id="rId52"/>
    <p:sldId id="458" r:id="rId53"/>
    <p:sldId id="462" r:id="rId54"/>
    <p:sldId id="461" r:id="rId55"/>
    <p:sldId id="463" r:id="rId56"/>
    <p:sldId id="464" r:id="rId57"/>
    <p:sldId id="465" r:id="rId58"/>
    <p:sldId id="466" r:id="rId59"/>
    <p:sldId id="402" r:id="rId60"/>
    <p:sldId id="403" r:id="rId61"/>
    <p:sldId id="404" r:id="rId62"/>
    <p:sldId id="422" r:id="rId63"/>
    <p:sldId id="405" r:id="rId64"/>
    <p:sldId id="431" r:id="rId65"/>
    <p:sldId id="406" r:id="rId66"/>
    <p:sldId id="407" r:id="rId67"/>
    <p:sldId id="408" r:id="rId68"/>
    <p:sldId id="414" r:id="rId69"/>
    <p:sldId id="448" r:id="rId70"/>
    <p:sldId id="449" r:id="rId71"/>
    <p:sldId id="450" r:id="rId72"/>
    <p:sldId id="451" r:id="rId73"/>
    <p:sldId id="452" r:id="rId74"/>
    <p:sldId id="453" r:id="rId75"/>
    <p:sldId id="454" r:id="rId76"/>
  </p:sldIdLst>
  <p:sldSz cx="12436475" cy="6994525"/>
  <p:notesSz cx="7315200" cy="9601200"/>
  <p:defaultTextStyle>
    <a:defPPr>
      <a:defRPr lang="en-US"/>
    </a:defPPr>
    <a:lvl1pPr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ＭＳ Ｐゴシック" charset="0"/>
        <a:cs typeface="MS PGothic" charset="0"/>
      </a:defRPr>
    </a:lvl5pPr>
    <a:lvl6pPr marL="2286000" algn="l" defTabSz="457200" rtl="0" eaLnBrk="1" latinLnBrk="0" hangingPunct="1">
      <a:defRPr sz="2400" kern="1200">
        <a:solidFill>
          <a:schemeClr val="tx1"/>
        </a:solidFill>
        <a:latin typeface="Segoe UI" charset="0"/>
        <a:ea typeface="ＭＳ Ｐゴシック" charset="0"/>
        <a:cs typeface="MS PGothic" charset="0"/>
      </a:defRPr>
    </a:lvl6pPr>
    <a:lvl7pPr marL="2743200" algn="l" defTabSz="457200" rtl="0" eaLnBrk="1" latinLnBrk="0" hangingPunct="1">
      <a:defRPr sz="2400" kern="1200">
        <a:solidFill>
          <a:schemeClr val="tx1"/>
        </a:solidFill>
        <a:latin typeface="Segoe UI" charset="0"/>
        <a:ea typeface="ＭＳ Ｐゴシック" charset="0"/>
        <a:cs typeface="MS PGothic" charset="0"/>
      </a:defRPr>
    </a:lvl7pPr>
    <a:lvl8pPr marL="3200400" algn="l" defTabSz="457200" rtl="0" eaLnBrk="1" latinLnBrk="0" hangingPunct="1">
      <a:defRPr sz="2400" kern="1200">
        <a:solidFill>
          <a:schemeClr val="tx1"/>
        </a:solidFill>
        <a:latin typeface="Segoe UI" charset="0"/>
        <a:ea typeface="ＭＳ Ｐゴシック" charset="0"/>
        <a:cs typeface="MS PGothic" charset="0"/>
      </a:defRPr>
    </a:lvl8pPr>
    <a:lvl9pPr marL="3657600" algn="l" defTabSz="457200" rtl="0" eaLnBrk="1" latinLnBrk="0" hangingPunct="1">
      <a:defRPr sz="2400" kern="1200">
        <a:solidFill>
          <a:schemeClr val="tx1"/>
        </a:solidFill>
        <a:latin typeface="Segoe UI" charset="0"/>
        <a:ea typeface="ＭＳ Ｐゴシック" charset="0"/>
        <a:cs typeface="MS PGothic" charset="0"/>
      </a:defRPr>
    </a:lvl9pPr>
  </p:defaultTextStyle>
  <p:extLst>
    <p:ext uri="{EFAFB233-063F-42B5-8137-9DF3F51BA10A}">
      <p15:sldGuideLst xmlns:p15="http://schemas.microsoft.com/office/powerpoint/2012/main">
        <p15:guide id="2" pos="3917">
          <p15:clr>
            <a:srgbClr val="A4A3A4"/>
          </p15:clr>
        </p15:guide>
        <p15:guide id="3" orient="horz" pos="2244" userDrawn="1">
          <p15:clr>
            <a:srgbClr val="A4A3A4"/>
          </p15:clr>
        </p15:guide>
        <p15:guide id="4" orient="horz" pos="859" userDrawn="1">
          <p15:clr>
            <a:srgbClr val="A4A3A4"/>
          </p15:clr>
        </p15:guide>
        <p15:guide id="5" orient="horz" pos="3475" userDrawn="1">
          <p15:clr>
            <a:srgbClr val="A4A3A4"/>
          </p15:clr>
        </p15:guide>
        <p15:guide id="6" orient="horz" pos="1623">
          <p15:clr>
            <a:srgbClr val="A4A3A4"/>
          </p15:clr>
        </p15:guide>
        <p15:guide id="7" pos="413" userDrawn="1">
          <p15:clr>
            <a:srgbClr val="A4A3A4"/>
          </p15:clr>
        </p15:guide>
        <p15:guide id="8" orient="horz" pos="1339" userDrawn="1">
          <p15:clr>
            <a:srgbClr val="A4A3A4"/>
          </p15:clr>
        </p15:guide>
        <p15:guide id="9" orient="horz" pos="2899">
          <p15:clr>
            <a:srgbClr val="A4A3A4"/>
          </p15:clr>
        </p15:guide>
        <p15:guide id="10" orient="horz" pos="3643" userDrawn="1">
          <p15:clr>
            <a:srgbClr val="A4A3A4"/>
          </p15:clr>
        </p15:guide>
        <p15:guide id="11" pos="7662">
          <p15:clr>
            <a:srgbClr val="A4A3A4"/>
          </p15:clr>
        </p15:guide>
        <p15:guide id="12" pos="269" userDrawn="1">
          <p15:clr>
            <a:srgbClr val="A4A3A4"/>
          </p15:clr>
        </p15:guide>
        <p15:guide id="13" orient="horz" pos="1051" userDrawn="1">
          <p15:clr>
            <a:srgbClr val="A4A3A4"/>
          </p15:clr>
        </p15:guide>
        <p15:guide id="14" orient="horz" pos="1267" userDrawn="1">
          <p15:clr>
            <a:srgbClr val="A4A3A4"/>
          </p15:clr>
        </p15:guide>
        <p15:guide id="15" pos="5333" userDrawn="1">
          <p15:clr>
            <a:srgbClr val="A4A3A4"/>
          </p15:clr>
        </p15:guide>
        <p15:guide id="16" pos="3789" userDrawn="1">
          <p15:clr>
            <a:srgbClr val="A4A3A4"/>
          </p15:clr>
        </p15:guide>
        <p15:guide id="17" pos="570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6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3D3D"/>
    <a:srgbClr val="FFFFFF"/>
    <a:srgbClr val="E6E6E6"/>
    <a:srgbClr val="242424"/>
    <a:srgbClr val="1C1C1C"/>
    <a:srgbClr val="1E1E1E"/>
    <a:srgbClr val="22252C"/>
    <a:srgbClr val="00BCF2"/>
    <a:srgbClr val="002050"/>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54" autoAdjust="0"/>
    <p:restoredTop sz="88344" autoAdjust="0"/>
  </p:normalViewPr>
  <p:slideViewPr>
    <p:cSldViewPr showGuides="1">
      <p:cViewPr varScale="1">
        <p:scale>
          <a:sx n="78" d="100"/>
          <a:sy n="78" d="100"/>
        </p:scale>
        <p:origin x="75" y="252"/>
      </p:cViewPr>
      <p:guideLst>
        <p:guide pos="3917"/>
        <p:guide orient="horz" pos="2244"/>
        <p:guide orient="horz" pos="859"/>
        <p:guide orient="horz" pos="3475"/>
        <p:guide orient="horz" pos="1623"/>
        <p:guide pos="413"/>
        <p:guide orient="horz" pos="1339"/>
        <p:guide orient="horz" pos="2899"/>
        <p:guide orient="horz" pos="3643"/>
        <p:guide pos="7662"/>
        <p:guide pos="269"/>
        <p:guide orient="horz" pos="1051"/>
        <p:guide orient="horz" pos="1267"/>
        <p:guide pos="5333"/>
        <p:guide pos="3789"/>
        <p:guide pos="5700"/>
      </p:guideLst>
    </p:cSldViewPr>
  </p:slideViewPr>
  <p:notesTextViewPr>
    <p:cViewPr>
      <p:scale>
        <a:sx n="100" d="100"/>
        <a:sy n="100" d="100"/>
      </p:scale>
      <p:origin x="0" y="0"/>
    </p:cViewPr>
  </p:notesTextViewPr>
  <p:sorterViewPr>
    <p:cViewPr>
      <p:scale>
        <a:sx n="70" d="100"/>
        <a:sy n="70" d="100"/>
      </p:scale>
      <p:origin x="0" y="0"/>
    </p:cViewPr>
  </p:sorterViewPr>
  <p:notesViewPr>
    <p:cSldViewPr showGuides="1">
      <p:cViewPr varScale="1">
        <p:scale>
          <a:sx n="81" d="100"/>
          <a:sy n="81" d="100"/>
        </p:scale>
        <p:origin x="2022" y="1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handoutMaster" Target="handoutMasters/handoutMaster1.xml"/><Relationship Id="rId8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s>
</file>

<file path=ppt/diagrams/_rels/data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ata3.xml.rels><?xml version="1.0" encoding="UTF-8" standalone="yes"?>
<Relationships xmlns="http://schemas.openxmlformats.org/package/2006/relationships"><Relationship Id="rId1" Type="http://schemas.openxmlformats.org/officeDocument/2006/relationships/hyperlink" Target="https://docs.microsoft.com/en-us/azure/azure-subscription-service-limit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 Id="rId4" Type="http://schemas.openxmlformats.org/officeDocument/2006/relationships/image" Target="../media/image32.png"/></Relationships>
</file>

<file path=ppt/diagrams/_rels/drawing3.xml.rels><?xml version="1.0" encoding="UTF-8" standalone="yes"?>
<Relationships xmlns="http://schemas.openxmlformats.org/package/2006/relationships"><Relationship Id="rId1" Type="http://schemas.openxmlformats.org/officeDocument/2006/relationships/hyperlink" Target="https://docs.microsoft.com/en-us/azure/azure-subscription-service-limits"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DDCB01-782C-4165-BBF5-C18A71A614EF}" type="doc">
      <dgm:prSet loTypeId="urn:microsoft.com/office/officeart/2005/8/layout/vList3" loCatId="list" qsTypeId="urn:microsoft.com/office/officeart/2005/8/quickstyle/simple1" qsCatId="simple" csTypeId="urn:microsoft.com/office/officeart/2005/8/colors/colorful2" csCatId="colorful" phldr="1"/>
      <dgm:spPr/>
    </dgm:pt>
    <dgm:pt modelId="{0F5C1A8A-5DFC-4067-94FB-DE4EF7A6CCA1}">
      <dgm:prSet phldrT="[Text]"/>
      <dgm:spPr/>
      <dgm:t>
        <a:bodyPr/>
        <a:lstStyle/>
        <a:p>
          <a:r>
            <a:rPr lang="en-US"/>
            <a:t>Worry-free</a:t>
          </a:r>
          <a:br>
            <a:rPr lang="en-US"/>
          </a:br>
          <a:r>
            <a:rPr lang="en-US"/>
            <a:t>self-service</a:t>
          </a:r>
          <a:endParaRPr lang="en-US" dirty="0"/>
        </a:p>
      </dgm:t>
    </dgm:pt>
    <dgm:pt modelId="{3543EF74-96E7-49E5-823E-8564BADC6E20}" type="parTrans" cxnId="{C1F74CAF-5CFF-446B-8173-3CB353E46682}">
      <dgm:prSet/>
      <dgm:spPr/>
      <dgm:t>
        <a:bodyPr/>
        <a:lstStyle/>
        <a:p>
          <a:endParaRPr lang="en-US"/>
        </a:p>
      </dgm:t>
    </dgm:pt>
    <dgm:pt modelId="{E29FED6A-9BB3-45F9-BBF3-73FE6E67BC7E}" type="sibTrans" cxnId="{C1F74CAF-5CFF-446B-8173-3CB353E46682}">
      <dgm:prSet/>
      <dgm:spPr/>
      <dgm:t>
        <a:bodyPr/>
        <a:lstStyle/>
        <a:p>
          <a:endParaRPr lang="en-US"/>
        </a:p>
      </dgm:t>
    </dgm:pt>
    <dgm:pt modelId="{D7372CD3-8EA5-4BBE-A612-ED87399A8184}">
      <dgm:prSet phldrT="[Text]"/>
      <dgm:spPr/>
      <dgm:t>
        <a:bodyPr/>
        <a:lstStyle/>
        <a:p>
          <a:r>
            <a:rPr lang="en-US"/>
            <a:t>Fast</a:t>
          </a:r>
          <a:br>
            <a:rPr lang="en-US"/>
          </a:br>
          <a:r>
            <a:rPr lang="en-US"/>
            <a:t>provisioning</a:t>
          </a:r>
          <a:endParaRPr lang="en-US" dirty="0"/>
        </a:p>
      </dgm:t>
    </dgm:pt>
    <dgm:pt modelId="{6A2B9FED-CA1C-423E-A5CE-9780F0F498C9}" type="parTrans" cxnId="{06B65C3A-3747-4D96-8359-FD1CEB5AFEAE}">
      <dgm:prSet/>
      <dgm:spPr/>
      <dgm:t>
        <a:bodyPr/>
        <a:lstStyle/>
        <a:p>
          <a:endParaRPr lang="en-US"/>
        </a:p>
      </dgm:t>
    </dgm:pt>
    <dgm:pt modelId="{16DF1256-C43E-49CA-B7B3-D381DB001764}" type="sibTrans" cxnId="{06B65C3A-3747-4D96-8359-FD1CEB5AFEAE}">
      <dgm:prSet/>
      <dgm:spPr/>
      <dgm:t>
        <a:bodyPr/>
        <a:lstStyle/>
        <a:p>
          <a:endParaRPr lang="en-US"/>
        </a:p>
      </dgm:t>
    </dgm:pt>
    <dgm:pt modelId="{7A630B78-9CAB-4053-891A-BB0570D4B642}">
      <dgm:prSet phldrT="[Text]"/>
      <dgm:spPr/>
      <dgm:t>
        <a:bodyPr/>
        <a:lstStyle/>
        <a:p>
          <a:r>
            <a:rPr lang="en-US" dirty="0"/>
            <a:t>Create once, use everywhere, by everyone</a:t>
          </a:r>
        </a:p>
      </dgm:t>
    </dgm:pt>
    <dgm:pt modelId="{69DCA848-3EE4-4F90-9173-368613D73614}" type="parTrans" cxnId="{BF4E3984-7F0A-46D5-91F6-265B847E9205}">
      <dgm:prSet/>
      <dgm:spPr/>
      <dgm:t>
        <a:bodyPr/>
        <a:lstStyle/>
        <a:p>
          <a:endParaRPr lang="en-US"/>
        </a:p>
      </dgm:t>
    </dgm:pt>
    <dgm:pt modelId="{E57589E7-2B73-4FB2-A5E7-3D981E1526D8}" type="sibTrans" cxnId="{BF4E3984-7F0A-46D5-91F6-265B847E9205}">
      <dgm:prSet/>
      <dgm:spPr/>
      <dgm:t>
        <a:bodyPr/>
        <a:lstStyle/>
        <a:p>
          <a:endParaRPr lang="en-US"/>
        </a:p>
      </dgm:t>
    </dgm:pt>
    <dgm:pt modelId="{EC248D59-C46E-44B7-9AC8-56E16A0A5C78}">
      <dgm:prSet phldrT="[Text]"/>
      <dgm:spPr/>
      <dgm:t>
        <a:bodyPr/>
        <a:lstStyle/>
        <a:p>
          <a:r>
            <a:rPr lang="en-US" dirty="0"/>
            <a:t>Integrate with your existing toolchain</a:t>
          </a:r>
        </a:p>
      </dgm:t>
    </dgm:pt>
    <dgm:pt modelId="{E94B769B-DF83-40C4-A47A-2895516208F5}" type="parTrans" cxnId="{E9848437-950A-4F9A-BDC0-D38AD5A1608B}">
      <dgm:prSet/>
      <dgm:spPr/>
      <dgm:t>
        <a:bodyPr/>
        <a:lstStyle/>
        <a:p>
          <a:endParaRPr lang="en-US"/>
        </a:p>
      </dgm:t>
    </dgm:pt>
    <dgm:pt modelId="{042BDA05-13F3-4E2E-BF6B-CDF85508F7AA}" type="sibTrans" cxnId="{E9848437-950A-4F9A-BDC0-D38AD5A1608B}">
      <dgm:prSet/>
      <dgm:spPr/>
      <dgm:t>
        <a:bodyPr/>
        <a:lstStyle/>
        <a:p>
          <a:endParaRPr lang="en-US"/>
        </a:p>
      </dgm:t>
    </dgm:pt>
    <dgm:pt modelId="{BAD58305-C05E-483B-BF3B-441E42532234}" type="pres">
      <dgm:prSet presAssocID="{62DDCB01-782C-4165-BBF5-C18A71A614EF}" presName="linearFlow" presStyleCnt="0">
        <dgm:presLayoutVars>
          <dgm:dir/>
          <dgm:resizeHandles val="exact"/>
        </dgm:presLayoutVars>
      </dgm:prSet>
      <dgm:spPr/>
    </dgm:pt>
    <dgm:pt modelId="{2C5BB327-6D1E-468A-A95D-C0517EC781E4}" type="pres">
      <dgm:prSet presAssocID="{0F5C1A8A-5DFC-4067-94FB-DE4EF7A6CCA1}" presName="composite" presStyleCnt="0"/>
      <dgm:spPr/>
    </dgm:pt>
    <dgm:pt modelId="{79596D58-1DC0-4989-861E-9A1E49109C36}" type="pres">
      <dgm:prSet presAssocID="{0F5C1A8A-5DFC-4067-94FB-DE4EF7A6CCA1}" presName="imgShp" presStyleLbl="f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dgm:spPr>
    </dgm:pt>
    <dgm:pt modelId="{FE8CCE39-A48C-49F6-B1C4-654A38C4D146}" type="pres">
      <dgm:prSet presAssocID="{0F5C1A8A-5DFC-4067-94FB-DE4EF7A6CCA1}" presName="txShp" presStyleLbl="node1" presStyleIdx="0" presStyleCnt="4">
        <dgm:presLayoutVars>
          <dgm:bulletEnabled val="1"/>
        </dgm:presLayoutVars>
      </dgm:prSet>
      <dgm:spPr/>
    </dgm:pt>
    <dgm:pt modelId="{21C122BD-3442-4BC9-803A-9E5794013F66}" type="pres">
      <dgm:prSet presAssocID="{E29FED6A-9BB3-45F9-BBF3-73FE6E67BC7E}" presName="spacing" presStyleCnt="0"/>
      <dgm:spPr/>
    </dgm:pt>
    <dgm:pt modelId="{A56FCEBE-2624-402A-935B-584D3D26A54F}" type="pres">
      <dgm:prSet presAssocID="{D7372CD3-8EA5-4BBE-A612-ED87399A8184}" presName="composite" presStyleCnt="0"/>
      <dgm:spPr/>
    </dgm:pt>
    <dgm:pt modelId="{09403F59-82BB-4FD5-89B3-5B7A4D6C5A70}" type="pres">
      <dgm:prSet presAssocID="{D7372CD3-8EA5-4BBE-A612-ED87399A8184}" presName="imgShp" presStyleLbl="fgImgPlac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dgm:spPr>
    </dgm:pt>
    <dgm:pt modelId="{15934985-79D6-4F54-A3D2-FD65D39B16D4}" type="pres">
      <dgm:prSet presAssocID="{D7372CD3-8EA5-4BBE-A612-ED87399A8184}" presName="txShp" presStyleLbl="node1" presStyleIdx="1" presStyleCnt="4">
        <dgm:presLayoutVars>
          <dgm:bulletEnabled val="1"/>
        </dgm:presLayoutVars>
      </dgm:prSet>
      <dgm:spPr/>
    </dgm:pt>
    <dgm:pt modelId="{439BCEBC-2C06-4CD8-86D0-9E8AE6822940}" type="pres">
      <dgm:prSet presAssocID="{16DF1256-C43E-49CA-B7B3-D381DB001764}" presName="spacing" presStyleCnt="0"/>
      <dgm:spPr/>
    </dgm:pt>
    <dgm:pt modelId="{7AD19AF6-966C-4515-8B7A-16617C14F34B}" type="pres">
      <dgm:prSet presAssocID="{7A630B78-9CAB-4053-891A-BB0570D4B642}" presName="composite" presStyleCnt="0"/>
      <dgm:spPr/>
    </dgm:pt>
    <dgm:pt modelId="{B8189815-9D9B-46F8-A488-A5BC838EB841}" type="pres">
      <dgm:prSet presAssocID="{7A630B78-9CAB-4053-891A-BB0570D4B642}" presName="imgShp" presStyleLbl="fgImgPlace1" presStyleIdx="2" presStyleCnt="4"/>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t="-21000" b="-21000"/>
          </a:stretch>
        </a:blipFill>
      </dgm:spPr>
    </dgm:pt>
    <dgm:pt modelId="{8F7514D9-8C42-4A77-B4C4-2EF5B48FF8F4}" type="pres">
      <dgm:prSet presAssocID="{7A630B78-9CAB-4053-891A-BB0570D4B642}" presName="txShp" presStyleLbl="node1" presStyleIdx="2" presStyleCnt="4">
        <dgm:presLayoutVars>
          <dgm:bulletEnabled val="1"/>
        </dgm:presLayoutVars>
      </dgm:prSet>
      <dgm:spPr/>
    </dgm:pt>
    <dgm:pt modelId="{1878BC8B-A24F-444A-BC10-9C3E4BA89D80}" type="pres">
      <dgm:prSet presAssocID="{E57589E7-2B73-4FB2-A5E7-3D981E1526D8}" presName="spacing" presStyleCnt="0"/>
      <dgm:spPr/>
    </dgm:pt>
    <dgm:pt modelId="{9488C646-2B5D-4C07-9DF1-8A4A66718712}" type="pres">
      <dgm:prSet presAssocID="{EC248D59-C46E-44B7-9AC8-56E16A0A5C78}" presName="composite" presStyleCnt="0"/>
      <dgm:spPr/>
    </dgm:pt>
    <dgm:pt modelId="{AD110E97-F06B-4265-B4B1-92739ED88F05}" type="pres">
      <dgm:prSet presAssocID="{EC248D59-C46E-44B7-9AC8-56E16A0A5C78}" presName="imgShp" presStyleLbl="fgImgPlace1" presStyleIdx="3" presStyleCnt="4"/>
      <dgm:spPr>
        <a:blipFill rotWithShape="1">
          <a:blip xmlns:r="http://schemas.openxmlformats.org/officeDocument/2006/relationships" r:embed="rId4"/>
          <a:srcRect/>
          <a:stretch>
            <a:fillRect t="-1000" b="-1000"/>
          </a:stretch>
        </a:blipFill>
      </dgm:spPr>
    </dgm:pt>
    <dgm:pt modelId="{F88AEAF6-177E-4E45-AD7F-7BA5B085A412}" type="pres">
      <dgm:prSet presAssocID="{EC248D59-C46E-44B7-9AC8-56E16A0A5C78}" presName="txShp" presStyleLbl="node1" presStyleIdx="3" presStyleCnt="4">
        <dgm:presLayoutVars>
          <dgm:bulletEnabled val="1"/>
        </dgm:presLayoutVars>
      </dgm:prSet>
      <dgm:spPr/>
    </dgm:pt>
  </dgm:ptLst>
  <dgm:cxnLst>
    <dgm:cxn modelId="{6BCED834-9792-44BD-B5C6-E868133AE2C6}" type="presOf" srcId="{D7372CD3-8EA5-4BBE-A612-ED87399A8184}" destId="{15934985-79D6-4F54-A3D2-FD65D39B16D4}" srcOrd="0" destOrd="0" presId="urn:microsoft.com/office/officeart/2005/8/layout/vList3"/>
    <dgm:cxn modelId="{E9848437-950A-4F9A-BDC0-D38AD5A1608B}" srcId="{62DDCB01-782C-4165-BBF5-C18A71A614EF}" destId="{EC248D59-C46E-44B7-9AC8-56E16A0A5C78}" srcOrd="3" destOrd="0" parTransId="{E94B769B-DF83-40C4-A47A-2895516208F5}" sibTransId="{042BDA05-13F3-4E2E-BF6B-CDF85508F7AA}"/>
    <dgm:cxn modelId="{06B65C3A-3747-4D96-8359-FD1CEB5AFEAE}" srcId="{62DDCB01-782C-4165-BBF5-C18A71A614EF}" destId="{D7372CD3-8EA5-4BBE-A612-ED87399A8184}" srcOrd="1" destOrd="0" parTransId="{6A2B9FED-CA1C-423E-A5CE-9780F0F498C9}" sibTransId="{16DF1256-C43E-49CA-B7B3-D381DB001764}"/>
    <dgm:cxn modelId="{A4E28F4B-204F-4A95-97F1-E0356FD56E87}" type="presOf" srcId="{62DDCB01-782C-4165-BBF5-C18A71A614EF}" destId="{BAD58305-C05E-483B-BF3B-441E42532234}" srcOrd="0" destOrd="0" presId="urn:microsoft.com/office/officeart/2005/8/layout/vList3"/>
    <dgm:cxn modelId="{31152F53-FB7F-4016-A118-3E5C354528C6}" type="presOf" srcId="{7A630B78-9CAB-4053-891A-BB0570D4B642}" destId="{8F7514D9-8C42-4A77-B4C4-2EF5B48FF8F4}" srcOrd="0" destOrd="0" presId="urn:microsoft.com/office/officeart/2005/8/layout/vList3"/>
    <dgm:cxn modelId="{BF4E3984-7F0A-46D5-91F6-265B847E9205}" srcId="{62DDCB01-782C-4165-BBF5-C18A71A614EF}" destId="{7A630B78-9CAB-4053-891A-BB0570D4B642}" srcOrd="2" destOrd="0" parTransId="{69DCA848-3EE4-4F90-9173-368613D73614}" sibTransId="{E57589E7-2B73-4FB2-A5E7-3D981E1526D8}"/>
    <dgm:cxn modelId="{C1F74CAF-5CFF-446B-8173-3CB353E46682}" srcId="{62DDCB01-782C-4165-BBF5-C18A71A614EF}" destId="{0F5C1A8A-5DFC-4067-94FB-DE4EF7A6CCA1}" srcOrd="0" destOrd="0" parTransId="{3543EF74-96E7-49E5-823E-8564BADC6E20}" sibTransId="{E29FED6A-9BB3-45F9-BBF3-73FE6E67BC7E}"/>
    <dgm:cxn modelId="{F7C23DC2-9915-46CF-A611-6CDD19E72A5F}" type="presOf" srcId="{0F5C1A8A-5DFC-4067-94FB-DE4EF7A6CCA1}" destId="{FE8CCE39-A48C-49F6-B1C4-654A38C4D146}" srcOrd="0" destOrd="0" presId="urn:microsoft.com/office/officeart/2005/8/layout/vList3"/>
    <dgm:cxn modelId="{90A287E7-6E4F-48CD-B35E-4FE4DC9EC72F}" type="presOf" srcId="{EC248D59-C46E-44B7-9AC8-56E16A0A5C78}" destId="{F88AEAF6-177E-4E45-AD7F-7BA5B085A412}" srcOrd="0" destOrd="0" presId="urn:microsoft.com/office/officeart/2005/8/layout/vList3"/>
    <dgm:cxn modelId="{122C8001-04C2-4610-A405-ECA2C53DD62A}" type="presParOf" srcId="{BAD58305-C05E-483B-BF3B-441E42532234}" destId="{2C5BB327-6D1E-468A-A95D-C0517EC781E4}" srcOrd="0" destOrd="0" presId="urn:microsoft.com/office/officeart/2005/8/layout/vList3"/>
    <dgm:cxn modelId="{446EB875-B3F6-4405-9ACC-9F2662F59C5D}" type="presParOf" srcId="{2C5BB327-6D1E-468A-A95D-C0517EC781E4}" destId="{79596D58-1DC0-4989-861E-9A1E49109C36}" srcOrd="0" destOrd="0" presId="urn:microsoft.com/office/officeart/2005/8/layout/vList3"/>
    <dgm:cxn modelId="{975C41F1-9ACE-4BAD-B960-F8AB1BB5EFED}" type="presParOf" srcId="{2C5BB327-6D1E-468A-A95D-C0517EC781E4}" destId="{FE8CCE39-A48C-49F6-B1C4-654A38C4D146}" srcOrd="1" destOrd="0" presId="urn:microsoft.com/office/officeart/2005/8/layout/vList3"/>
    <dgm:cxn modelId="{D9D3946E-6189-4910-9EE9-3F9EE93150E1}" type="presParOf" srcId="{BAD58305-C05E-483B-BF3B-441E42532234}" destId="{21C122BD-3442-4BC9-803A-9E5794013F66}" srcOrd="1" destOrd="0" presId="urn:microsoft.com/office/officeart/2005/8/layout/vList3"/>
    <dgm:cxn modelId="{7FCA525B-CF5B-4782-BEB6-C58EDE06942B}" type="presParOf" srcId="{BAD58305-C05E-483B-BF3B-441E42532234}" destId="{A56FCEBE-2624-402A-935B-584D3D26A54F}" srcOrd="2" destOrd="0" presId="urn:microsoft.com/office/officeart/2005/8/layout/vList3"/>
    <dgm:cxn modelId="{2F993D1D-2783-4CA9-930F-48D3EAD5C8EF}" type="presParOf" srcId="{A56FCEBE-2624-402A-935B-584D3D26A54F}" destId="{09403F59-82BB-4FD5-89B3-5B7A4D6C5A70}" srcOrd="0" destOrd="0" presId="urn:microsoft.com/office/officeart/2005/8/layout/vList3"/>
    <dgm:cxn modelId="{97C007F4-F65D-4D8D-AA26-3A3C8743ADB8}" type="presParOf" srcId="{A56FCEBE-2624-402A-935B-584D3D26A54F}" destId="{15934985-79D6-4F54-A3D2-FD65D39B16D4}" srcOrd="1" destOrd="0" presId="urn:microsoft.com/office/officeart/2005/8/layout/vList3"/>
    <dgm:cxn modelId="{3D201650-60B1-41A2-86E5-C2806708B354}" type="presParOf" srcId="{BAD58305-C05E-483B-BF3B-441E42532234}" destId="{439BCEBC-2C06-4CD8-86D0-9E8AE6822940}" srcOrd="3" destOrd="0" presId="urn:microsoft.com/office/officeart/2005/8/layout/vList3"/>
    <dgm:cxn modelId="{887EBB10-8DDC-4F0E-AFAE-26610A6C99C4}" type="presParOf" srcId="{BAD58305-C05E-483B-BF3B-441E42532234}" destId="{7AD19AF6-966C-4515-8B7A-16617C14F34B}" srcOrd="4" destOrd="0" presId="urn:microsoft.com/office/officeart/2005/8/layout/vList3"/>
    <dgm:cxn modelId="{790CD5AB-A142-4E13-9922-05850D402217}" type="presParOf" srcId="{7AD19AF6-966C-4515-8B7A-16617C14F34B}" destId="{B8189815-9D9B-46F8-A488-A5BC838EB841}" srcOrd="0" destOrd="0" presId="urn:microsoft.com/office/officeart/2005/8/layout/vList3"/>
    <dgm:cxn modelId="{ED3C2A45-4811-452B-AFBD-BF33F109CA7C}" type="presParOf" srcId="{7AD19AF6-966C-4515-8B7A-16617C14F34B}" destId="{8F7514D9-8C42-4A77-B4C4-2EF5B48FF8F4}" srcOrd="1" destOrd="0" presId="urn:microsoft.com/office/officeart/2005/8/layout/vList3"/>
    <dgm:cxn modelId="{62BCAA2D-9A6B-4492-B090-3474B4156C3C}" type="presParOf" srcId="{BAD58305-C05E-483B-BF3B-441E42532234}" destId="{1878BC8B-A24F-444A-BC10-9C3E4BA89D80}" srcOrd="5" destOrd="0" presId="urn:microsoft.com/office/officeart/2005/8/layout/vList3"/>
    <dgm:cxn modelId="{20592A54-D9BC-4134-99A1-47C12E291F52}" type="presParOf" srcId="{BAD58305-C05E-483B-BF3B-441E42532234}" destId="{9488C646-2B5D-4C07-9DF1-8A4A66718712}" srcOrd="6" destOrd="0" presId="urn:microsoft.com/office/officeart/2005/8/layout/vList3"/>
    <dgm:cxn modelId="{E38C1382-01B5-42D6-BC45-3C0430FF3FC5}" type="presParOf" srcId="{9488C646-2B5D-4C07-9DF1-8A4A66718712}" destId="{AD110E97-F06B-4265-B4B1-92739ED88F05}" srcOrd="0" destOrd="0" presId="urn:microsoft.com/office/officeart/2005/8/layout/vList3"/>
    <dgm:cxn modelId="{312D6024-FFA2-47E0-819A-6F0124340CE3}" type="presParOf" srcId="{9488C646-2B5D-4C07-9DF1-8A4A66718712}" destId="{F88AEAF6-177E-4E45-AD7F-7BA5B085A41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06AD6E-EE1C-4FF3-909F-4C8BCF937CB5}"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6FF9D95B-1F3A-43BD-A0A4-EC095E594C38}">
      <dgm:prSet phldrT="[Text]"/>
      <dgm:spPr/>
      <dgm:t>
        <a:bodyPr/>
        <a:lstStyle/>
        <a:p>
          <a:r>
            <a:rPr lang="en-US" dirty="0"/>
            <a:t>Automated startup, shutdown, VM expiration</a:t>
          </a:r>
        </a:p>
      </dgm:t>
    </dgm:pt>
    <dgm:pt modelId="{EF7939C6-D814-4F2F-B37C-83732DB6E1B5}" type="parTrans" cxnId="{0A328C31-10AD-4631-A796-FF1437C59ADB}">
      <dgm:prSet/>
      <dgm:spPr/>
      <dgm:t>
        <a:bodyPr/>
        <a:lstStyle/>
        <a:p>
          <a:endParaRPr lang="en-US"/>
        </a:p>
      </dgm:t>
    </dgm:pt>
    <dgm:pt modelId="{D555F4CF-2BDE-4AB6-8010-4E308F1B2262}" type="sibTrans" cxnId="{0A328C31-10AD-4631-A796-FF1437C59ADB}">
      <dgm:prSet/>
      <dgm:spPr/>
      <dgm:t>
        <a:bodyPr/>
        <a:lstStyle/>
        <a:p>
          <a:endParaRPr lang="en-US"/>
        </a:p>
      </dgm:t>
    </dgm:pt>
    <dgm:pt modelId="{F83D4503-8124-40B2-8194-3C189910D66A}">
      <dgm:prSet phldrT="[Text]"/>
      <dgm:spPr/>
      <dgm:t>
        <a:bodyPr/>
        <a:lstStyle/>
        <a:p>
          <a:r>
            <a:rPr lang="en-US" dirty="0"/>
            <a:t>Windows &amp; Linux</a:t>
          </a:r>
        </a:p>
      </dgm:t>
    </dgm:pt>
    <dgm:pt modelId="{E321FE53-1F08-4564-835F-3BB12EF4F359}" type="parTrans" cxnId="{F228260A-F241-49D3-BD67-1F26A298010E}">
      <dgm:prSet/>
      <dgm:spPr/>
      <dgm:t>
        <a:bodyPr/>
        <a:lstStyle/>
        <a:p>
          <a:endParaRPr lang="en-US"/>
        </a:p>
      </dgm:t>
    </dgm:pt>
    <dgm:pt modelId="{11AD2C5B-ECB8-44FA-A082-14952C228683}" type="sibTrans" cxnId="{F228260A-F241-49D3-BD67-1F26A298010E}">
      <dgm:prSet/>
      <dgm:spPr/>
      <dgm:t>
        <a:bodyPr/>
        <a:lstStyle/>
        <a:p>
          <a:endParaRPr lang="en-US"/>
        </a:p>
      </dgm:t>
    </dgm:pt>
    <dgm:pt modelId="{B381A5FC-2BB6-4670-8F15-50EE19DCEE53}">
      <dgm:prSet phldrT="[Text]"/>
      <dgm:spPr/>
      <dgm:t>
        <a:bodyPr/>
        <a:lstStyle/>
        <a:p>
          <a:r>
            <a:rPr lang="en-US" dirty="0"/>
            <a:t>BYOD / BYON</a:t>
          </a:r>
        </a:p>
      </dgm:t>
    </dgm:pt>
    <dgm:pt modelId="{1DA23E05-1E45-4D77-808F-6958D4BB43E6}" type="parTrans" cxnId="{8303A562-CFD5-4620-8519-40B8EB74184A}">
      <dgm:prSet/>
      <dgm:spPr/>
      <dgm:t>
        <a:bodyPr/>
        <a:lstStyle/>
        <a:p>
          <a:endParaRPr lang="en-US"/>
        </a:p>
      </dgm:t>
    </dgm:pt>
    <dgm:pt modelId="{39B416D9-8851-43B9-A28F-97B25F081BA9}" type="sibTrans" cxnId="{8303A562-CFD5-4620-8519-40B8EB74184A}">
      <dgm:prSet/>
      <dgm:spPr/>
      <dgm:t>
        <a:bodyPr/>
        <a:lstStyle/>
        <a:p>
          <a:endParaRPr lang="en-US"/>
        </a:p>
      </dgm:t>
    </dgm:pt>
    <dgm:pt modelId="{175729AA-298A-46BF-A790-314FDFF0CE26}">
      <dgm:prSet phldrT="[Text]"/>
      <dgm:spPr/>
      <dgm:t>
        <a:bodyPr/>
        <a:lstStyle/>
        <a:p>
          <a:r>
            <a:rPr lang="en-US" dirty="0"/>
            <a:t>Owner &amp; User roles</a:t>
          </a:r>
        </a:p>
      </dgm:t>
    </dgm:pt>
    <dgm:pt modelId="{62E1D9A5-C1BA-4811-A4CB-74947866E02A}" type="parTrans" cxnId="{33926F54-BE26-43AD-B181-056EF2391E4F}">
      <dgm:prSet/>
      <dgm:spPr/>
      <dgm:t>
        <a:bodyPr/>
        <a:lstStyle/>
        <a:p>
          <a:endParaRPr lang="en-US"/>
        </a:p>
      </dgm:t>
    </dgm:pt>
    <dgm:pt modelId="{A88FAC88-16AE-4994-B36D-3CF83632875A}" type="sibTrans" cxnId="{33926F54-BE26-43AD-B181-056EF2391E4F}">
      <dgm:prSet/>
      <dgm:spPr/>
      <dgm:t>
        <a:bodyPr/>
        <a:lstStyle/>
        <a:p>
          <a:endParaRPr lang="en-US"/>
        </a:p>
      </dgm:t>
    </dgm:pt>
    <dgm:pt modelId="{1C6500C5-FC81-45B2-A453-224E8E7AE686}">
      <dgm:prSet phldrT="[Text]"/>
      <dgm:spPr/>
      <dgm:t>
        <a:bodyPr/>
        <a:lstStyle/>
        <a:p>
          <a:r>
            <a:rPr lang="en-US" dirty="0"/>
            <a:t>Pre-built ARM Templates and Artifacts</a:t>
          </a:r>
        </a:p>
      </dgm:t>
    </dgm:pt>
    <dgm:pt modelId="{9ACCA8F7-1D12-4EDB-8A47-544A53216003}" type="parTrans" cxnId="{EEA43694-857C-4713-9AE8-50E079E00CAC}">
      <dgm:prSet/>
      <dgm:spPr/>
      <dgm:t>
        <a:bodyPr/>
        <a:lstStyle/>
        <a:p>
          <a:endParaRPr lang="en-US"/>
        </a:p>
      </dgm:t>
    </dgm:pt>
    <dgm:pt modelId="{4FEFC96C-B1CE-450A-97E9-BB20A8094507}" type="sibTrans" cxnId="{EEA43694-857C-4713-9AE8-50E079E00CAC}">
      <dgm:prSet/>
      <dgm:spPr/>
      <dgm:t>
        <a:bodyPr/>
        <a:lstStyle/>
        <a:p>
          <a:endParaRPr lang="en-US"/>
        </a:p>
      </dgm:t>
    </dgm:pt>
    <dgm:pt modelId="{B479B58C-8893-4E5C-BEC9-2447B1A71BB1}">
      <dgm:prSet phldrT="[Text]"/>
      <dgm:spPr/>
      <dgm:t>
        <a:bodyPr/>
        <a:lstStyle/>
        <a:p>
          <a:r>
            <a:rPr lang="en-US" dirty="0"/>
            <a:t>Automate setup and tear-down</a:t>
          </a:r>
        </a:p>
      </dgm:t>
    </dgm:pt>
    <dgm:pt modelId="{7DBBEE35-D744-4C23-878F-D7AD5D17CF87}" type="parTrans" cxnId="{0BDC6880-5DD3-4700-A7A3-FD2026356370}">
      <dgm:prSet/>
      <dgm:spPr/>
      <dgm:t>
        <a:bodyPr/>
        <a:lstStyle/>
        <a:p>
          <a:endParaRPr lang="en-US"/>
        </a:p>
      </dgm:t>
    </dgm:pt>
    <dgm:pt modelId="{64C98942-AB37-4F2C-9914-7D2C94D97C10}" type="sibTrans" cxnId="{0BDC6880-5DD3-4700-A7A3-FD2026356370}">
      <dgm:prSet/>
      <dgm:spPr/>
      <dgm:t>
        <a:bodyPr/>
        <a:lstStyle/>
        <a:p>
          <a:endParaRPr lang="en-US"/>
        </a:p>
      </dgm:t>
    </dgm:pt>
    <dgm:pt modelId="{70AC3525-A2EF-4161-9F96-CE02256BB765}">
      <dgm:prSet phldrT="[Text]"/>
      <dgm:spPr/>
      <dgm:t>
        <a:bodyPr/>
        <a:lstStyle/>
        <a:p>
          <a:r>
            <a:rPr lang="en-US" dirty="0"/>
            <a:t>Secret Store</a:t>
          </a:r>
        </a:p>
      </dgm:t>
    </dgm:pt>
    <dgm:pt modelId="{69C05EAD-636B-4537-A4B0-89344550AEC4}" type="parTrans" cxnId="{B5E4DB24-9041-4704-88B2-6D4E8E44A52C}">
      <dgm:prSet/>
      <dgm:spPr/>
      <dgm:t>
        <a:bodyPr/>
        <a:lstStyle/>
        <a:p>
          <a:endParaRPr lang="en-US"/>
        </a:p>
      </dgm:t>
    </dgm:pt>
    <dgm:pt modelId="{5517CCF8-9F61-4825-9271-51C95C9458AA}" type="sibTrans" cxnId="{B5E4DB24-9041-4704-88B2-6D4E8E44A52C}">
      <dgm:prSet/>
      <dgm:spPr/>
      <dgm:t>
        <a:bodyPr/>
        <a:lstStyle/>
        <a:p>
          <a:endParaRPr lang="en-US"/>
        </a:p>
      </dgm:t>
    </dgm:pt>
    <dgm:pt modelId="{E999FDB3-1AAC-4092-A3EF-5D4A63081DC5}">
      <dgm:prSet phldrT="[Text]"/>
      <dgm:spPr/>
      <dgm:t>
        <a:bodyPr/>
        <a:lstStyle/>
        <a:p>
          <a:r>
            <a:rPr lang="en-US" dirty="0"/>
            <a:t>Shared IP’s</a:t>
          </a:r>
        </a:p>
      </dgm:t>
    </dgm:pt>
    <dgm:pt modelId="{85B23B3E-0763-4CA7-800D-0652F704773A}" type="parTrans" cxnId="{73BC7B40-16D8-4F14-A1C0-A020CD7B70A8}">
      <dgm:prSet/>
      <dgm:spPr/>
      <dgm:t>
        <a:bodyPr/>
        <a:lstStyle/>
        <a:p>
          <a:endParaRPr lang="en-US"/>
        </a:p>
      </dgm:t>
    </dgm:pt>
    <dgm:pt modelId="{B6543E26-055A-48DB-8E93-EAB3E641AEF5}" type="sibTrans" cxnId="{73BC7B40-16D8-4F14-A1C0-A020CD7B70A8}">
      <dgm:prSet/>
      <dgm:spPr/>
      <dgm:t>
        <a:bodyPr/>
        <a:lstStyle/>
        <a:p>
          <a:endParaRPr lang="en-US"/>
        </a:p>
      </dgm:t>
    </dgm:pt>
    <dgm:pt modelId="{02940E1D-B333-499A-BD9B-446C3BF7D239}">
      <dgm:prSet phldrT="[Text]"/>
      <dgm:spPr/>
      <dgm:t>
        <a:bodyPr/>
        <a:lstStyle/>
        <a:p>
          <a:r>
            <a:rPr lang="en-US" dirty="0"/>
            <a:t>Data Disks</a:t>
          </a:r>
        </a:p>
      </dgm:t>
    </dgm:pt>
    <dgm:pt modelId="{A2836D5B-DF41-46F1-9A98-82AAD597FD38}" type="parTrans" cxnId="{1527C8B6-A703-47AB-B7EB-62003DE329F7}">
      <dgm:prSet/>
      <dgm:spPr/>
      <dgm:t>
        <a:bodyPr/>
        <a:lstStyle/>
        <a:p>
          <a:endParaRPr lang="en-US"/>
        </a:p>
      </dgm:t>
    </dgm:pt>
    <dgm:pt modelId="{E202FCC5-BAB4-4991-A549-1FE7ABC17242}" type="sibTrans" cxnId="{1527C8B6-A703-47AB-B7EB-62003DE329F7}">
      <dgm:prSet/>
      <dgm:spPr/>
      <dgm:t>
        <a:bodyPr/>
        <a:lstStyle/>
        <a:p>
          <a:endParaRPr lang="en-US"/>
        </a:p>
      </dgm:t>
    </dgm:pt>
    <dgm:pt modelId="{42231856-959E-439B-80F7-AB5238A845DD}" type="pres">
      <dgm:prSet presAssocID="{5306AD6E-EE1C-4FF3-909F-4C8BCF937CB5}" presName="diagram" presStyleCnt="0">
        <dgm:presLayoutVars>
          <dgm:dir/>
          <dgm:resizeHandles val="exact"/>
        </dgm:presLayoutVars>
      </dgm:prSet>
      <dgm:spPr/>
    </dgm:pt>
    <dgm:pt modelId="{C5AC3E98-EAD6-4EE3-95C7-2E726D652D70}" type="pres">
      <dgm:prSet presAssocID="{6FF9D95B-1F3A-43BD-A0A4-EC095E594C38}" presName="node" presStyleLbl="node1" presStyleIdx="0" presStyleCnt="9">
        <dgm:presLayoutVars>
          <dgm:bulletEnabled val="1"/>
        </dgm:presLayoutVars>
      </dgm:prSet>
      <dgm:spPr/>
    </dgm:pt>
    <dgm:pt modelId="{100ACBFD-671A-4DF4-B737-3BD3C04A4BF5}" type="pres">
      <dgm:prSet presAssocID="{D555F4CF-2BDE-4AB6-8010-4E308F1B2262}" presName="sibTrans" presStyleCnt="0"/>
      <dgm:spPr/>
    </dgm:pt>
    <dgm:pt modelId="{611A71EB-2B1E-4C22-8BA3-BB9FDDE5E153}" type="pres">
      <dgm:prSet presAssocID="{B479B58C-8893-4E5C-BEC9-2447B1A71BB1}" presName="node" presStyleLbl="node1" presStyleIdx="1" presStyleCnt="9">
        <dgm:presLayoutVars>
          <dgm:bulletEnabled val="1"/>
        </dgm:presLayoutVars>
      </dgm:prSet>
      <dgm:spPr/>
    </dgm:pt>
    <dgm:pt modelId="{43209771-19CE-499B-B233-09A66E62BEB5}" type="pres">
      <dgm:prSet presAssocID="{64C98942-AB37-4F2C-9914-7D2C94D97C10}" presName="sibTrans" presStyleCnt="0"/>
      <dgm:spPr/>
    </dgm:pt>
    <dgm:pt modelId="{67E96D7F-D6FA-4C9C-BFFE-56D07E8ED48A}" type="pres">
      <dgm:prSet presAssocID="{F83D4503-8124-40B2-8194-3C189910D66A}" presName="node" presStyleLbl="node1" presStyleIdx="2" presStyleCnt="9">
        <dgm:presLayoutVars>
          <dgm:bulletEnabled val="1"/>
        </dgm:presLayoutVars>
      </dgm:prSet>
      <dgm:spPr/>
    </dgm:pt>
    <dgm:pt modelId="{04C3B0AF-801A-4790-AACC-9EBB76720173}" type="pres">
      <dgm:prSet presAssocID="{11AD2C5B-ECB8-44FA-A082-14952C228683}" presName="sibTrans" presStyleCnt="0"/>
      <dgm:spPr/>
    </dgm:pt>
    <dgm:pt modelId="{80203B05-2041-4015-9E48-A9903209833F}" type="pres">
      <dgm:prSet presAssocID="{B381A5FC-2BB6-4670-8F15-50EE19DCEE53}" presName="node" presStyleLbl="node1" presStyleIdx="3" presStyleCnt="9">
        <dgm:presLayoutVars>
          <dgm:bulletEnabled val="1"/>
        </dgm:presLayoutVars>
      </dgm:prSet>
      <dgm:spPr/>
    </dgm:pt>
    <dgm:pt modelId="{547D73AA-1ED3-47C4-AD7F-40C1677D261E}" type="pres">
      <dgm:prSet presAssocID="{39B416D9-8851-43B9-A28F-97B25F081BA9}" presName="sibTrans" presStyleCnt="0"/>
      <dgm:spPr/>
    </dgm:pt>
    <dgm:pt modelId="{0793A6A1-AF88-4F9A-B3C7-D98D24C1D65F}" type="pres">
      <dgm:prSet presAssocID="{175729AA-298A-46BF-A790-314FDFF0CE26}" presName="node" presStyleLbl="node1" presStyleIdx="4" presStyleCnt="9">
        <dgm:presLayoutVars>
          <dgm:bulletEnabled val="1"/>
        </dgm:presLayoutVars>
      </dgm:prSet>
      <dgm:spPr/>
    </dgm:pt>
    <dgm:pt modelId="{D25D886E-C7F5-44D4-BE5D-788DCC435AC7}" type="pres">
      <dgm:prSet presAssocID="{A88FAC88-16AE-4994-B36D-3CF83632875A}" presName="sibTrans" presStyleCnt="0"/>
      <dgm:spPr/>
    </dgm:pt>
    <dgm:pt modelId="{5D2A4D95-F837-45D9-B6C5-BCE9B9B35C59}" type="pres">
      <dgm:prSet presAssocID="{1C6500C5-FC81-45B2-A453-224E8E7AE686}" presName="node" presStyleLbl="node1" presStyleIdx="5" presStyleCnt="9">
        <dgm:presLayoutVars>
          <dgm:bulletEnabled val="1"/>
        </dgm:presLayoutVars>
      </dgm:prSet>
      <dgm:spPr/>
    </dgm:pt>
    <dgm:pt modelId="{63C021FB-3F15-42E0-B900-27174E1A0AB6}" type="pres">
      <dgm:prSet presAssocID="{4FEFC96C-B1CE-450A-97E9-BB20A8094507}" presName="sibTrans" presStyleCnt="0"/>
      <dgm:spPr/>
    </dgm:pt>
    <dgm:pt modelId="{1B8CB50D-BD05-4734-9F0D-5F4E1EFEDDCD}" type="pres">
      <dgm:prSet presAssocID="{70AC3525-A2EF-4161-9F96-CE02256BB765}" presName="node" presStyleLbl="node1" presStyleIdx="6" presStyleCnt="9">
        <dgm:presLayoutVars>
          <dgm:bulletEnabled val="1"/>
        </dgm:presLayoutVars>
      </dgm:prSet>
      <dgm:spPr/>
    </dgm:pt>
    <dgm:pt modelId="{747C2836-105B-422E-968A-63E5A00DBC0C}" type="pres">
      <dgm:prSet presAssocID="{5517CCF8-9F61-4825-9271-51C95C9458AA}" presName="sibTrans" presStyleCnt="0"/>
      <dgm:spPr/>
    </dgm:pt>
    <dgm:pt modelId="{766870B5-2270-4B07-9941-153DC372868F}" type="pres">
      <dgm:prSet presAssocID="{E999FDB3-1AAC-4092-A3EF-5D4A63081DC5}" presName="node" presStyleLbl="node1" presStyleIdx="7" presStyleCnt="9">
        <dgm:presLayoutVars>
          <dgm:bulletEnabled val="1"/>
        </dgm:presLayoutVars>
      </dgm:prSet>
      <dgm:spPr/>
    </dgm:pt>
    <dgm:pt modelId="{25AE38A1-060C-4152-8A9F-D14C8F5EB9E6}" type="pres">
      <dgm:prSet presAssocID="{B6543E26-055A-48DB-8E93-EAB3E641AEF5}" presName="sibTrans" presStyleCnt="0"/>
      <dgm:spPr/>
    </dgm:pt>
    <dgm:pt modelId="{0A522BF5-7FE0-4FB5-AE92-8CFBE67E65D1}" type="pres">
      <dgm:prSet presAssocID="{02940E1D-B333-499A-BD9B-446C3BF7D239}" presName="node" presStyleLbl="node1" presStyleIdx="8" presStyleCnt="9">
        <dgm:presLayoutVars>
          <dgm:bulletEnabled val="1"/>
        </dgm:presLayoutVars>
      </dgm:prSet>
      <dgm:spPr/>
    </dgm:pt>
  </dgm:ptLst>
  <dgm:cxnLst>
    <dgm:cxn modelId="{F228260A-F241-49D3-BD67-1F26A298010E}" srcId="{5306AD6E-EE1C-4FF3-909F-4C8BCF937CB5}" destId="{F83D4503-8124-40B2-8194-3C189910D66A}" srcOrd="2" destOrd="0" parTransId="{E321FE53-1F08-4564-835F-3BB12EF4F359}" sibTransId="{11AD2C5B-ECB8-44FA-A082-14952C228683}"/>
    <dgm:cxn modelId="{B5E4DB24-9041-4704-88B2-6D4E8E44A52C}" srcId="{5306AD6E-EE1C-4FF3-909F-4C8BCF937CB5}" destId="{70AC3525-A2EF-4161-9F96-CE02256BB765}" srcOrd="6" destOrd="0" parTransId="{69C05EAD-636B-4537-A4B0-89344550AEC4}" sibTransId="{5517CCF8-9F61-4825-9271-51C95C9458AA}"/>
    <dgm:cxn modelId="{0A328C31-10AD-4631-A796-FF1437C59ADB}" srcId="{5306AD6E-EE1C-4FF3-909F-4C8BCF937CB5}" destId="{6FF9D95B-1F3A-43BD-A0A4-EC095E594C38}" srcOrd="0" destOrd="0" parTransId="{EF7939C6-D814-4F2F-B37C-83732DB6E1B5}" sibTransId="{D555F4CF-2BDE-4AB6-8010-4E308F1B2262}"/>
    <dgm:cxn modelId="{88F0943B-201C-4781-AF48-7DC7AA12DD28}" type="presOf" srcId="{E999FDB3-1AAC-4092-A3EF-5D4A63081DC5}" destId="{766870B5-2270-4B07-9941-153DC372868F}" srcOrd="0" destOrd="0" presId="urn:microsoft.com/office/officeart/2005/8/layout/default"/>
    <dgm:cxn modelId="{17A2563E-8247-4A8F-A87E-2515C694D5D7}" type="presOf" srcId="{F83D4503-8124-40B2-8194-3C189910D66A}" destId="{67E96D7F-D6FA-4C9C-BFFE-56D07E8ED48A}" srcOrd="0" destOrd="0" presId="urn:microsoft.com/office/officeart/2005/8/layout/default"/>
    <dgm:cxn modelId="{73BC7B40-16D8-4F14-A1C0-A020CD7B70A8}" srcId="{5306AD6E-EE1C-4FF3-909F-4C8BCF937CB5}" destId="{E999FDB3-1AAC-4092-A3EF-5D4A63081DC5}" srcOrd="7" destOrd="0" parTransId="{85B23B3E-0763-4CA7-800D-0652F704773A}" sibTransId="{B6543E26-055A-48DB-8E93-EAB3E641AEF5}"/>
    <dgm:cxn modelId="{8303A562-CFD5-4620-8519-40B8EB74184A}" srcId="{5306AD6E-EE1C-4FF3-909F-4C8BCF937CB5}" destId="{B381A5FC-2BB6-4670-8F15-50EE19DCEE53}" srcOrd="3" destOrd="0" parTransId="{1DA23E05-1E45-4D77-808F-6958D4BB43E6}" sibTransId="{39B416D9-8851-43B9-A28F-97B25F081BA9}"/>
    <dgm:cxn modelId="{C88F3F44-67B1-4343-A038-1F3223331C0D}" type="presOf" srcId="{5306AD6E-EE1C-4FF3-909F-4C8BCF937CB5}" destId="{42231856-959E-439B-80F7-AB5238A845DD}" srcOrd="0" destOrd="0" presId="urn:microsoft.com/office/officeart/2005/8/layout/default"/>
    <dgm:cxn modelId="{33926F54-BE26-43AD-B181-056EF2391E4F}" srcId="{5306AD6E-EE1C-4FF3-909F-4C8BCF937CB5}" destId="{175729AA-298A-46BF-A790-314FDFF0CE26}" srcOrd="4" destOrd="0" parTransId="{62E1D9A5-C1BA-4811-A4CB-74947866E02A}" sibTransId="{A88FAC88-16AE-4994-B36D-3CF83632875A}"/>
    <dgm:cxn modelId="{0BDC6880-5DD3-4700-A7A3-FD2026356370}" srcId="{5306AD6E-EE1C-4FF3-909F-4C8BCF937CB5}" destId="{B479B58C-8893-4E5C-BEC9-2447B1A71BB1}" srcOrd="1" destOrd="0" parTransId="{7DBBEE35-D744-4C23-878F-D7AD5D17CF87}" sibTransId="{64C98942-AB37-4F2C-9914-7D2C94D97C10}"/>
    <dgm:cxn modelId="{EEA43694-857C-4713-9AE8-50E079E00CAC}" srcId="{5306AD6E-EE1C-4FF3-909F-4C8BCF937CB5}" destId="{1C6500C5-FC81-45B2-A453-224E8E7AE686}" srcOrd="5" destOrd="0" parTransId="{9ACCA8F7-1D12-4EDB-8A47-544A53216003}" sibTransId="{4FEFC96C-B1CE-450A-97E9-BB20A8094507}"/>
    <dgm:cxn modelId="{02BA27B3-0329-4835-8D1E-1FDB70871A8E}" type="presOf" srcId="{6FF9D95B-1F3A-43BD-A0A4-EC095E594C38}" destId="{C5AC3E98-EAD6-4EE3-95C7-2E726D652D70}" srcOrd="0" destOrd="0" presId="urn:microsoft.com/office/officeart/2005/8/layout/default"/>
    <dgm:cxn modelId="{F86137B3-E03A-4DB5-B2A1-663FC6E4546D}" type="presOf" srcId="{B479B58C-8893-4E5C-BEC9-2447B1A71BB1}" destId="{611A71EB-2B1E-4C22-8BA3-BB9FDDE5E153}" srcOrd="0" destOrd="0" presId="urn:microsoft.com/office/officeart/2005/8/layout/default"/>
    <dgm:cxn modelId="{D1A6C2B6-BA90-44C1-A832-887D3F4C6487}" type="presOf" srcId="{175729AA-298A-46BF-A790-314FDFF0CE26}" destId="{0793A6A1-AF88-4F9A-B3C7-D98D24C1D65F}" srcOrd="0" destOrd="0" presId="urn:microsoft.com/office/officeart/2005/8/layout/default"/>
    <dgm:cxn modelId="{1527C8B6-A703-47AB-B7EB-62003DE329F7}" srcId="{5306AD6E-EE1C-4FF3-909F-4C8BCF937CB5}" destId="{02940E1D-B333-499A-BD9B-446C3BF7D239}" srcOrd="8" destOrd="0" parTransId="{A2836D5B-DF41-46F1-9A98-82AAD597FD38}" sibTransId="{E202FCC5-BAB4-4991-A549-1FE7ABC17242}"/>
    <dgm:cxn modelId="{46C41ABC-D2CD-4769-A664-4ECD4B9C00F7}" type="presOf" srcId="{B381A5FC-2BB6-4670-8F15-50EE19DCEE53}" destId="{80203B05-2041-4015-9E48-A9903209833F}" srcOrd="0" destOrd="0" presId="urn:microsoft.com/office/officeart/2005/8/layout/default"/>
    <dgm:cxn modelId="{2B2F70C5-2EB4-41CF-AD41-0FC2D2C6AC45}" type="presOf" srcId="{70AC3525-A2EF-4161-9F96-CE02256BB765}" destId="{1B8CB50D-BD05-4734-9F0D-5F4E1EFEDDCD}" srcOrd="0" destOrd="0" presId="urn:microsoft.com/office/officeart/2005/8/layout/default"/>
    <dgm:cxn modelId="{F9178FE8-CC06-41E9-980C-05EE5CBE124E}" type="presOf" srcId="{1C6500C5-FC81-45B2-A453-224E8E7AE686}" destId="{5D2A4D95-F837-45D9-B6C5-BCE9B9B35C59}" srcOrd="0" destOrd="0" presId="urn:microsoft.com/office/officeart/2005/8/layout/default"/>
    <dgm:cxn modelId="{17D325F3-136B-4BFD-92CC-B7A0E007A9FE}" type="presOf" srcId="{02940E1D-B333-499A-BD9B-446C3BF7D239}" destId="{0A522BF5-7FE0-4FB5-AE92-8CFBE67E65D1}" srcOrd="0" destOrd="0" presId="urn:microsoft.com/office/officeart/2005/8/layout/default"/>
    <dgm:cxn modelId="{06AFF581-372C-4BC6-9209-754FBB01F5EA}" type="presParOf" srcId="{42231856-959E-439B-80F7-AB5238A845DD}" destId="{C5AC3E98-EAD6-4EE3-95C7-2E726D652D70}" srcOrd="0" destOrd="0" presId="urn:microsoft.com/office/officeart/2005/8/layout/default"/>
    <dgm:cxn modelId="{C81B8A3A-AD18-4C38-8442-177B0EBBBDBF}" type="presParOf" srcId="{42231856-959E-439B-80F7-AB5238A845DD}" destId="{100ACBFD-671A-4DF4-B737-3BD3C04A4BF5}" srcOrd="1" destOrd="0" presId="urn:microsoft.com/office/officeart/2005/8/layout/default"/>
    <dgm:cxn modelId="{23DF9D8D-8BA6-4AAF-89D5-A5725CC4B2A0}" type="presParOf" srcId="{42231856-959E-439B-80F7-AB5238A845DD}" destId="{611A71EB-2B1E-4C22-8BA3-BB9FDDE5E153}" srcOrd="2" destOrd="0" presId="urn:microsoft.com/office/officeart/2005/8/layout/default"/>
    <dgm:cxn modelId="{54618CFE-2371-458C-ACB6-AE89E7ABB41E}" type="presParOf" srcId="{42231856-959E-439B-80F7-AB5238A845DD}" destId="{43209771-19CE-499B-B233-09A66E62BEB5}" srcOrd="3" destOrd="0" presId="urn:microsoft.com/office/officeart/2005/8/layout/default"/>
    <dgm:cxn modelId="{556B699E-D3FB-4107-B771-71E00E032C9E}" type="presParOf" srcId="{42231856-959E-439B-80F7-AB5238A845DD}" destId="{67E96D7F-D6FA-4C9C-BFFE-56D07E8ED48A}" srcOrd="4" destOrd="0" presId="urn:microsoft.com/office/officeart/2005/8/layout/default"/>
    <dgm:cxn modelId="{C8F38808-A9D6-45EE-96D0-1B1C5068D3FC}" type="presParOf" srcId="{42231856-959E-439B-80F7-AB5238A845DD}" destId="{04C3B0AF-801A-4790-AACC-9EBB76720173}" srcOrd="5" destOrd="0" presId="urn:microsoft.com/office/officeart/2005/8/layout/default"/>
    <dgm:cxn modelId="{9181819B-FA80-47A2-8244-3E38C9FA29D7}" type="presParOf" srcId="{42231856-959E-439B-80F7-AB5238A845DD}" destId="{80203B05-2041-4015-9E48-A9903209833F}" srcOrd="6" destOrd="0" presId="urn:microsoft.com/office/officeart/2005/8/layout/default"/>
    <dgm:cxn modelId="{EE619D2B-DDE7-424E-99EA-AB6F38A0F5AE}" type="presParOf" srcId="{42231856-959E-439B-80F7-AB5238A845DD}" destId="{547D73AA-1ED3-47C4-AD7F-40C1677D261E}" srcOrd="7" destOrd="0" presId="urn:microsoft.com/office/officeart/2005/8/layout/default"/>
    <dgm:cxn modelId="{2490A3DE-E7F6-4D3F-B89D-394F500B731F}" type="presParOf" srcId="{42231856-959E-439B-80F7-AB5238A845DD}" destId="{0793A6A1-AF88-4F9A-B3C7-D98D24C1D65F}" srcOrd="8" destOrd="0" presId="urn:microsoft.com/office/officeart/2005/8/layout/default"/>
    <dgm:cxn modelId="{BF5A0547-E3AB-405A-9F5A-64818B2B3A89}" type="presParOf" srcId="{42231856-959E-439B-80F7-AB5238A845DD}" destId="{D25D886E-C7F5-44D4-BE5D-788DCC435AC7}" srcOrd="9" destOrd="0" presId="urn:microsoft.com/office/officeart/2005/8/layout/default"/>
    <dgm:cxn modelId="{FC09E6D2-798C-4CA9-BE60-EAAD3DFA79D3}" type="presParOf" srcId="{42231856-959E-439B-80F7-AB5238A845DD}" destId="{5D2A4D95-F837-45D9-B6C5-BCE9B9B35C59}" srcOrd="10" destOrd="0" presId="urn:microsoft.com/office/officeart/2005/8/layout/default"/>
    <dgm:cxn modelId="{34D246D9-F629-43F6-89A5-D0DE1257F55C}" type="presParOf" srcId="{42231856-959E-439B-80F7-AB5238A845DD}" destId="{63C021FB-3F15-42E0-B900-27174E1A0AB6}" srcOrd="11" destOrd="0" presId="urn:microsoft.com/office/officeart/2005/8/layout/default"/>
    <dgm:cxn modelId="{66CB94E1-9AF5-4C8C-811E-74FD42516768}" type="presParOf" srcId="{42231856-959E-439B-80F7-AB5238A845DD}" destId="{1B8CB50D-BD05-4734-9F0D-5F4E1EFEDDCD}" srcOrd="12" destOrd="0" presId="urn:microsoft.com/office/officeart/2005/8/layout/default"/>
    <dgm:cxn modelId="{243BA716-73CB-4655-A7CA-D59FB7B3BE2D}" type="presParOf" srcId="{42231856-959E-439B-80F7-AB5238A845DD}" destId="{747C2836-105B-422E-968A-63E5A00DBC0C}" srcOrd="13" destOrd="0" presId="urn:microsoft.com/office/officeart/2005/8/layout/default"/>
    <dgm:cxn modelId="{0F79EB4B-0346-4A83-9C37-5E1AC54258A7}" type="presParOf" srcId="{42231856-959E-439B-80F7-AB5238A845DD}" destId="{766870B5-2270-4B07-9941-153DC372868F}" srcOrd="14" destOrd="0" presId="urn:microsoft.com/office/officeart/2005/8/layout/default"/>
    <dgm:cxn modelId="{FC938CEC-6665-4730-8538-280A2BB58820}" type="presParOf" srcId="{42231856-959E-439B-80F7-AB5238A845DD}" destId="{25AE38A1-060C-4152-8A9F-D14C8F5EB9E6}" srcOrd="15" destOrd="0" presId="urn:microsoft.com/office/officeart/2005/8/layout/default"/>
    <dgm:cxn modelId="{97B84208-299F-46F4-814E-998B5D28F052}" type="presParOf" srcId="{42231856-959E-439B-80F7-AB5238A845DD}" destId="{0A522BF5-7FE0-4FB5-AE92-8CFBE67E65D1}"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44B739-B764-4FBA-9EA2-ED754E40C918}"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85343E9-5469-41AE-A15C-E5D2671DA07E}">
      <dgm:prSet phldrT="[Text]"/>
      <dgm:spPr/>
      <dgm:t>
        <a:bodyPr/>
        <a:lstStyle/>
        <a:p>
          <a:r>
            <a:rPr lang="en-US" dirty="0"/>
            <a:t>GA</a:t>
          </a:r>
        </a:p>
      </dgm:t>
    </dgm:pt>
    <dgm:pt modelId="{C59DCC90-276D-49E3-AF51-44ACD5F47AE3}" type="parTrans" cxnId="{9B1DA72E-5E5B-4F15-A1A1-BD2EE733AB38}">
      <dgm:prSet/>
      <dgm:spPr/>
      <dgm:t>
        <a:bodyPr/>
        <a:lstStyle/>
        <a:p>
          <a:endParaRPr lang="en-US"/>
        </a:p>
      </dgm:t>
    </dgm:pt>
    <dgm:pt modelId="{11183401-0F02-4FE5-A972-36A44D4FB15A}" type="sibTrans" cxnId="{9B1DA72E-5E5B-4F15-A1A1-BD2EE733AB38}">
      <dgm:prSet/>
      <dgm:spPr/>
      <dgm:t>
        <a:bodyPr/>
        <a:lstStyle/>
        <a:p>
          <a:endParaRPr lang="en-US"/>
        </a:p>
      </dgm:t>
    </dgm:pt>
    <dgm:pt modelId="{142ADF37-2DC9-4AE8-9B8F-28BEC9827AF8}">
      <dgm:prSet phldrT="[Text]"/>
      <dgm:spPr/>
      <dgm:t>
        <a:bodyPr/>
        <a:lstStyle/>
        <a:p>
          <a:r>
            <a:rPr lang="en-US" dirty="0"/>
            <a:t>May 2016 – private since 2015</a:t>
          </a:r>
        </a:p>
      </dgm:t>
    </dgm:pt>
    <dgm:pt modelId="{1719BFCE-B783-469C-BF37-8D009C7FB322}" type="parTrans" cxnId="{07643DFB-4B04-4496-B5DF-7FE1CFDCE3F1}">
      <dgm:prSet/>
      <dgm:spPr/>
      <dgm:t>
        <a:bodyPr/>
        <a:lstStyle/>
        <a:p>
          <a:endParaRPr lang="en-US"/>
        </a:p>
      </dgm:t>
    </dgm:pt>
    <dgm:pt modelId="{21F59B5E-6F5E-4205-BABE-A80892AA8A7B}" type="sibTrans" cxnId="{07643DFB-4B04-4496-B5DF-7FE1CFDCE3F1}">
      <dgm:prSet/>
      <dgm:spPr/>
      <dgm:t>
        <a:bodyPr/>
        <a:lstStyle/>
        <a:p>
          <a:endParaRPr lang="en-US"/>
        </a:p>
      </dgm:t>
    </dgm:pt>
    <dgm:pt modelId="{9A110F47-7EC3-4833-9079-3D29F19F45A0}">
      <dgm:prSet phldrT="[Text]"/>
      <dgm:spPr/>
      <dgm:t>
        <a:bodyPr/>
        <a:lstStyle/>
        <a:p>
          <a:r>
            <a:rPr lang="en-US" dirty="0"/>
            <a:t>Cost</a:t>
          </a:r>
        </a:p>
      </dgm:t>
    </dgm:pt>
    <dgm:pt modelId="{C3239AA1-E242-46BB-9312-0FA95413AE8C}" type="parTrans" cxnId="{546848BA-E403-4D73-84F8-22BA9C2AA3F7}">
      <dgm:prSet/>
      <dgm:spPr/>
      <dgm:t>
        <a:bodyPr/>
        <a:lstStyle/>
        <a:p>
          <a:endParaRPr lang="en-US"/>
        </a:p>
      </dgm:t>
    </dgm:pt>
    <dgm:pt modelId="{341A7BA7-3DBD-40B0-92AB-64E0D0AF7E66}" type="sibTrans" cxnId="{546848BA-E403-4D73-84F8-22BA9C2AA3F7}">
      <dgm:prSet/>
      <dgm:spPr/>
      <dgm:t>
        <a:bodyPr/>
        <a:lstStyle/>
        <a:p>
          <a:endParaRPr lang="en-US"/>
        </a:p>
      </dgm:t>
    </dgm:pt>
    <dgm:pt modelId="{283DB423-3ACA-4EB6-B45C-CED3B3F5AF34}">
      <dgm:prSet phldrT="[Text]"/>
      <dgm:spPr/>
      <dgm:t>
        <a:bodyPr/>
        <a:lstStyle/>
        <a:p>
          <a:r>
            <a:rPr lang="en-US" dirty="0"/>
            <a:t>Free***</a:t>
          </a:r>
        </a:p>
      </dgm:t>
    </dgm:pt>
    <dgm:pt modelId="{90AF4556-B004-4FAF-B74D-75A95E811384}" type="parTrans" cxnId="{223B56B3-8FDE-44BC-8D34-DB4556762266}">
      <dgm:prSet/>
      <dgm:spPr/>
      <dgm:t>
        <a:bodyPr/>
        <a:lstStyle/>
        <a:p>
          <a:endParaRPr lang="en-US"/>
        </a:p>
      </dgm:t>
    </dgm:pt>
    <dgm:pt modelId="{C2F31D07-4E20-478B-83A8-7C610E40F8A7}" type="sibTrans" cxnId="{223B56B3-8FDE-44BC-8D34-DB4556762266}">
      <dgm:prSet/>
      <dgm:spPr/>
      <dgm:t>
        <a:bodyPr/>
        <a:lstStyle/>
        <a:p>
          <a:endParaRPr lang="en-US"/>
        </a:p>
      </dgm:t>
    </dgm:pt>
    <dgm:pt modelId="{9546C043-D3A3-4C07-A661-A33DD1DA723F}">
      <dgm:prSet phldrT="[Text]"/>
      <dgm:spPr/>
      <dgm:t>
        <a:bodyPr/>
        <a:lstStyle/>
        <a:p>
          <a:r>
            <a:rPr lang="en-US" dirty="0"/>
            <a:t>Limits</a:t>
          </a:r>
        </a:p>
      </dgm:t>
    </dgm:pt>
    <dgm:pt modelId="{7EF2B09F-145A-4D8F-80B1-23EB9E7A0FA8}" type="parTrans" cxnId="{CA9426F4-BC00-4BA7-BEBE-0D6DCE6CF64C}">
      <dgm:prSet/>
      <dgm:spPr/>
      <dgm:t>
        <a:bodyPr/>
        <a:lstStyle/>
        <a:p>
          <a:endParaRPr lang="en-US"/>
        </a:p>
      </dgm:t>
    </dgm:pt>
    <dgm:pt modelId="{1B46639E-2D3C-4A91-915C-63A845D15F98}" type="sibTrans" cxnId="{CA9426F4-BC00-4BA7-BEBE-0D6DCE6CF64C}">
      <dgm:prSet/>
      <dgm:spPr/>
      <dgm:t>
        <a:bodyPr/>
        <a:lstStyle/>
        <a:p>
          <a:endParaRPr lang="en-US"/>
        </a:p>
      </dgm:t>
    </dgm:pt>
    <dgm:pt modelId="{658A56F5-B871-44BE-942F-8EA43580AD82}">
      <dgm:prSet phldrT="[Text]"/>
      <dgm:spPr/>
      <dgm:t>
        <a:bodyPr/>
        <a:lstStyle/>
        <a:p>
          <a:r>
            <a:rPr lang="en-US" dirty="0"/>
            <a:t>No limit to # of labs created</a:t>
          </a:r>
        </a:p>
      </dgm:t>
    </dgm:pt>
    <dgm:pt modelId="{20CAE0A4-BEE7-440E-8382-2891735BD6E7}" type="parTrans" cxnId="{A8BC03DF-F4B2-4966-AA32-92D6266677A5}">
      <dgm:prSet/>
      <dgm:spPr/>
      <dgm:t>
        <a:bodyPr/>
        <a:lstStyle/>
        <a:p>
          <a:endParaRPr lang="en-US"/>
        </a:p>
      </dgm:t>
    </dgm:pt>
    <dgm:pt modelId="{52AB3B90-7812-4A2E-BE8B-895217BBA8AA}" type="sibTrans" cxnId="{A8BC03DF-F4B2-4966-AA32-92D6266677A5}">
      <dgm:prSet/>
      <dgm:spPr/>
      <dgm:t>
        <a:bodyPr/>
        <a:lstStyle/>
        <a:p>
          <a:endParaRPr lang="en-US"/>
        </a:p>
      </dgm:t>
    </dgm:pt>
    <dgm:pt modelId="{1D50CE53-9780-4137-854D-7C3C8524F46D}">
      <dgm:prSet phldrT="[Text]"/>
      <dgm:spPr/>
      <dgm:t>
        <a:bodyPr/>
        <a:lstStyle/>
        <a:p>
          <a:r>
            <a:rPr lang="en-US" dirty="0"/>
            <a:t># of VM’s limited by subscription (Azure limitation) </a:t>
          </a:r>
        </a:p>
      </dgm:t>
    </dgm:pt>
    <dgm:pt modelId="{BE2AF788-F272-4FD5-87FD-576AD3C85E1A}" type="parTrans" cxnId="{23413C11-ECAA-41A1-818F-16734F6A4066}">
      <dgm:prSet/>
      <dgm:spPr/>
      <dgm:t>
        <a:bodyPr/>
        <a:lstStyle/>
        <a:p>
          <a:endParaRPr lang="en-US"/>
        </a:p>
      </dgm:t>
    </dgm:pt>
    <dgm:pt modelId="{7F3BE61C-2279-43B4-92F6-2892FC64995A}" type="sibTrans" cxnId="{23413C11-ECAA-41A1-818F-16734F6A4066}">
      <dgm:prSet/>
      <dgm:spPr/>
      <dgm:t>
        <a:bodyPr/>
        <a:lstStyle/>
        <a:p>
          <a:endParaRPr lang="en-US"/>
        </a:p>
      </dgm:t>
    </dgm:pt>
    <dgm:pt modelId="{5743D230-1AB0-4BD9-9CBC-D72BC9964FBB}">
      <dgm:prSet phldrT="[Text]"/>
      <dgm:spPr/>
      <dgm:t>
        <a:bodyPr/>
        <a:lstStyle/>
        <a:p>
          <a:r>
            <a:rPr lang="en-US" dirty="0"/>
            <a:t>Based on ARM sub limits (20 cores per sub -  5 </a:t>
          </a:r>
          <a:r>
            <a:rPr lang="en-US" dirty="0" err="1"/>
            <a:t>vm’s</a:t>
          </a:r>
          <a:r>
            <a:rPr lang="en-US" dirty="0"/>
            <a:t> w/4 cores </a:t>
          </a:r>
          <a:r>
            <a:rPr lang="en-US" dirty="0" err="1"/>
            <a:t>ea</a:t>
          </a:r>
          <a:r>
            <a:rPr lang="en-US" dirty="0"/>
            <a:t> = 20 limit)</a:t>
          </a:r>
        </a:p>
      </dgm:t>
    </dgm:pt>
    <dgm:pt modelId="{81E2C0B3-0B55-413E-88BE-24306F6F0DFB}" type="parTrans" cxnId="{888A2121-0A51-4300-B815-545BA3EB1875}">
      <dgm:prSet/>
      <dgm:spPr/>
      <dgm:t>
        <a:bodyPr/>
        <a:lstStyle/>
        <a:p>
          <a:endParaRPr lang="en-US"/>
        </a:p>
      </dgm:t>
    </dgm:pt>
    <dgm:pt modelId="{743B1621-CA2F-49DB-A226-85C1C118037D}" type="sibTrans" cxnId="{888A2121-0A51-4300-B815-545BA3EB1875}">
      <dgm:prSet/>
      <dgm:spPr/>
      <dgm:t>
        <a:bodyPr/>
        <a:lstStyle/>
        <a:p>
          <a:endParaRPr lang="en-US"/>
        </a:p>
      </dgm:t>
    </dgm:pt>
    <dgm:pt modelId="{0530C060-73DB-447E-AE50-E6BF2687B01F}">
      <dgm:prSet phldrT="[Text]"/>
      <dgm:spPr/>
      <dgm:t>
        <a:bodyPr/>
        <a:lstStyle/>
        <a:p>
          <a:r>
            <a:rPr lang="en-US" dirty="0"/>
            <a:t>Typical lab ~40 VM’s running concurrent on STD storage, ~22 VM’s on SSD storage</a:t>
          </a:r>
        </a:p>
      </dgm:t>
    </dgm:pt>
    <dgm:pt modelId="{E7B86CBF-166B-4253-8168-3F3627848019}" type="parTrans" cxnId="{9C91729B-E1FF-4105-A000-791CD15A4A1D}">
      <dgm:prSet/>
      <dgm:spPr/>
      <dgm:t>
        <a:bodyPr/>
        <a:lstStyle/>
        <a:p>
          <a:endParaRPr lang="en-US"/>
        </a:p>
      </dgm:t>
    </dgm:pt>
    <dgm:pt modelId="{4D516AFA-284D-4B43-811F-333A39BCB5A7}" type="sibTrans" cxnId="{9C91729B-E1FF-4105-A000-791CD15A4A1D}">
      <dgm:prSet/>
      <dgm:spPr/>
      <dgm:t>
        <a:bodyPr/>
        <a:lstStyle/>
        <a:p>
          <a:endParaRPr lang="en-US"/>
        </a:p>
      </dgm:t>
    </dgm:pt>
    <dgm:pt modelId="{4722BA55-3BA6-448F-82CF-720BFB6C82F4}">
      <dgm:prSet phldrT="[Text]"/>
      <dgm:spPr/>
      <dgm:t>
        <a:bodyPr/>
        <a:lstStyle/>
        <a:p>
          <a:r>
            <a:rPr lang="en-US" dirty="0"/>
            <a:t>Increases can be requested &amp; change periodically</a:t>
          </a:r>
        </a:p>
      </dgm:t>
    </dgm:pt>
    <dgm:pt modelId="{B3944E70-35C5-4781-A439-F50346989D67}" type="parTrans" cxnId="{ED2AF889-228D-437A-AEB7-BBD176B13C5B}">
      <dgm:prSet/>
      <dgm:spPr/>
      <dgm:t>
        <a:bodyPr/>
        <a:lstStyle/>
        <a:p>
          <a:endParaRPr lang="en-US"/>
        </a:p>
      </dgm:t>
    </dgm:pt>
    <dgm:pt modelId="{2C026467-974F-4F95-B234-03F4C3BD10CD}" type="sibTrans" cxnId="{ED2AF889-228D-437A-AEB7-BBD176B13C5B}">
      <dgm:prSet/>
      <dgm:spPr/>
      <dgm:t>
        <a:bodyPr/>
        <a:lstStyle/>
        <a:p>
          <a:endParaRPr lang="en-US"/>
        </a:p>
      </dgm:t>
    </dgm:pt>
    <dgm:pt modelId="{6819D6FA-BEB5-4E31-B183-7CB0413A779E}">
      <dgm:prSet phldrT="[Text]"/>
      <dgm:spPr/>
      <dgm:t>
        <a:bodyPr/>
        <a:lstStyle/>
        <a:p>
          <a:r>
            <a:rPr lang="en-US" dirty="0"/>
            <a:t>Compute, network, storage, egress bandwidth, etc.</a:t>
          </a:r>
        </a:p>
      </dgm:t>
    </dgm:pt>
    <dgm:pt modelId="{51605E91-D174-4BC1-94C8-3690133A0ADB}" type="parTrans" cxnId="{A814289A-DEE9-415A-A02B-ACA812D72BE2}">
      <dgm:prSet/>
      <dgm:spPr/>
      <dgm:t>
        <a:bodyPr/>
        <a:lstStyle/>
        <a:p>
          <a:endParaRPr lang="en-US"/>
        </a:p>
      </dgm:t>
    </dgm:pt>
    <dgm:pt modelId="{5DDA3E0E-618B-4B8E-9BA1-BA06C13DFEF9}" type="sibTrans" cxnId="{A814289A-DEE9-415A-A02B-ACA812D72BE2}">
      <dgm:prSet/>
      <dgm:spPr/>
      <dgm:t>
        <a:bodyPr/>
        <a:lstStyle/>
        <a:p>
          <a:endParaRPr lang="en-US"/>
        </a:p>
      </dgm:t>
    </dgm:pt>
    <dgm:pt modelId="{A32C6855-29A7-4C3B-9368-A8F79CDD54CC}">
      <dgm:prSet phldrT="[Text]"/>
      <dgm:spPr/>
      <dgm:t>
        <a:bodyPr/>
        <a:lstStyle/>
        <a:p>
          <a:r>
            <a:rPr lang="en-US" dirty="0"/>
            <a:t>Dedicated team &amp; </a:t>
          </a:r>
          <a:r>
            <a:rPr lang="en-US" dirty="0" err="1"/>
            <a:t>Devs</a:t>
          </a:r>
          <a:endParaRPr lang="en-US" dirty="0"/>
        </a:p>
      </dgm:t>
    </dgm:pt>
    <dgm:pt modelId="{75A26C2B-E7B7-4D3C-BAD1-447130AAB8D1}" type="parTrans" cxnId="{04AAD4BB-2031-46CF-96DE-46C6FC588B67}">
      <dgm:prSet/>
      <dgm:spPr/>
      <dgm:t>
        <a:bodyPr/>
        <a:lstStyle/>
        <a:p>
          <a:endParaRPr lang="en-US"/>
        </a:p>
      </dgm:t>
    </dgm:pt>
    <dgm:pt modelId="{060EF2B6-D639-4957-821F-4CCE62098250}" type="sibTrans" cxnId="{04AAD4BB-2031-46CF-96DE-46C6FC588B67}">
      <dgm:prSet/>
      <dgm:spPr/>
      <dgm:t>
        <a:bodyPr/>
        <a:lstStyle/>
        <a:p>
          <a:endParaRPr lang="en-US"/>
        </a:p>
      </dgm:t>
    </dgm:pt>
    <dgm:pt modelId="{82C67018-35EF-4958-A970-BA44A7FA20EC}">
      <dgm:prSet phldrT="[Text]"/>
      <dgm:spPr/>
      <dgm:t>
        <a:bodyPr/>
        <a:lstStyle/>
        <a:p>
          <a:r>
            <a:rPr lang="en-US" dirty="0">
              <a:hlinkClick xmlns:r="http://schemas.openxmlformats.org/officeDocument/2006/relationships" r:id="rId1"/>
            </a:rPr>
            <a:t>https://docs.microsoft.com/en-us/azure/azure-subscription-service-limits</a:t>
          </a:r>
          <a:endParaRPr lang="en-US" dirty="0"/>
        </a:p>
      </dgm:t>
    </dgm:pt>
    <dgm:pt modelId="{01DD6DD5-58B1-45C9-BDFE-0C37EAD1B36C}" type="parTrans" cxnId="{BCB4B259-1038-4986-B1FC-E7ADCCDF2258}">
      <dgm:prSet/>
      <dgm:spPr/>
      <dgm:t>
        <a:bodyPr/>
        <a:lstStyle/>
        <a:p>
          <a:endParaRPr lang="en-US"/>
        </a:p>
      </dgm:t>
    </dgm:pt>
    <dgm:pt modelId="{B324AB64-2B94-4A9F-A6B6-05EC19556DDF}" type="sibTrans" cxnId="{BCB4B259-1038-4986-B1FC-E7ADCCDF2258}">
      <dgm:prSet/>
      <dgm:spPr/>
      <dgm:t>
        <a:bodyPr/>
        <a:lstStyle/>
        <a:p>
          <a:endParaRPr lang="en-US"/>
        </a:p>
      </dgm:t>
    </dgm:pt>
    <dgm:pt modelId="{0DEE870C-3FF0-4F62-933E-9C0EB9701C62}" type="pres">
      <dgm:prSet presAssocID="{B044B739-B764-4FBA-9EA2-ED754E40C918}" presName="vert0" presStyleCnt="0">
        <dgm:presLayoutVars>
          <dgm:dir/>
          <dgm:animOne val="branch"/>
          <dgm:animLvl val="lvl"/>
        </dgm:presLayoutVars>
      </dgm:prSet>
      <dgm:spPr/>
    </dgm:pt>
    <dgm:pt modelId="{D84EBEB3-E25C-44D0-BD1F-BD517ED1FAB2}" type="pres">
      <dgm:prSet presAssocID="{F85343E9-5469-41AE-A15C-E5D2671DA07E}" presName="thickLine" presStyleLbl="alignNode1" presStyleIdx="0" presStyleCnt="3"/>
      <dgm:spPr/>
    </dgm:pt>
    <dgm:pt modelId="{4E3DF031-EB4B-4EF6-9F86-9252B57D3372}" type="pres">
      <dgm:prSet presAssocID="{F85343E9-5469-41AE-A15C-E5D2671DA07E}" presName="horz1" presStyleCnt="0"/>
      <dgm:spPr/>
    </dgm:pt>
    <dgm:pt modelId="{9EFE0D2A-20F8-4A9A-9D57-2C3C1983E8EA}" type="pres">
      <dgm:prSet presAssocID="{F85343E9-5469-41AE-A15C-E5D2671DA07E}" presName="tx1" presStyleLbl="revTx" presStyleIdx="0" presStyleCnt="13"/>
      <dgm:spPr/>
    </dgm:pt>
    <dgm:pt modelId="{21066343-553C-4564-B7F1-3E017C9933EE}" type="pres">
      <dgm:prSet presAssocID="{F85343E9-5469-41AE-A15C-E5D2671DA07E}" presName="vert1" presStyleCnt="0"/>
      <dgm:spPr/>
    </dgm:pt>
    <dgm:pt modelId="{266D851C-62DB-4ECD-961F-26C601327872}" type="pres">
      <dgm:prSet presAssocID="{142ADF37-2DC9-4AE8-9B8F-28BEC9827AF8}" presName="vertSpace2a" presStyleCnt="0"/>
      <dgm:spPr/>
    </dgm:pt>
    <dgm:pt modelId="{DCE998AA-2EFE-47DF-ABB1-022966434C6E}" type="pres">
      <dgm:prSet presAssocID="{142ADF37-2DC9-4AE8-9B8F-28BEC9827AF8}" presName="horz2" presStyleCnt="0"/>
      <dgm:spPr/>
    </dgm:pt>
    <dgm:pt modelId="{FDDD1A88-A7F9-4979-AA75-9C5E874DD88E}" type="pres">
      <dgm:prSet presAssocID="{142ADF37-2DC9-4AE8-9B8F-28BEC9827AF8}" presName="horzSpace2" presStyleCnt="0"/>
      <dgm:spPr/>
    </dgm:pt>
    <dgm:pt modelId="{DF4EBED7-EDC5-4CAA-B3F3-79F617FCA5CF}" type="pres">
      <dgm:prSet presAssocID="{142ADF37-2DC9-4AE8-9B8F-28BEC9827AF8}" presName="tx2" presStyleLbl="revTx" presStyleIdx="1" presStyleCnt="13"/>
      <dgm:spPr/>
    </dgm:pt>
    <dgm:pt modelId="{54F14F4C-E3BF-4B2A-B22C-66662F83271E}" type="pres">
      <dgm:prSet presAssocID="{142ADF37-2DC9-4AE8-9B8F-28BEC9827AF8}" presName="vert2" presStyleCnt="0"/>
      <dgm:spPr/>
    </dgm:pt>
    <dgm:pt modelId="{13CDB66C-7ED3-47E7-B9B7-A78F6D495010}" type="pres">
      <dgm:prSet presAssocID="{142ADF37-2DC9-4AE8-9B8F-28BEC9827AF8}" presName="thinLine2b" presStyleLbl="callout" presStyleIdx="0" presStyleCnt="10"/>
      <dgm:spPr/>
    </dgm:pt>
    <dgm:pt modelId="{30F99A15-3CCA-4858-BA61-331E8939D582}" type="pres">
      <dgm:prSet presAssocID="{142ADF37-2DC9-4AE8-9B8F-28BEC9827AF8}" presName="vertSpace2b" presStyleCnt="0"/>
      <dgm:spPr/>
    </dgm:pt>
    <dgm:pt modelId="{1FDEB2B7-6A7B-4FA6-8446-5E9CFA629A93}" type="pres">
      <dgm:prSet presAssocID="{A32C6855-29A7-4C3B-9368-A8F79CDD54CC}" presName="horz2" presStyleCnt="0"/>
      <dgm:spPr/>
    </dgm:pt>
    <dgm:pt modelId="{65D577DA-B9D7-4F4C-9FBE-E2ECF3A88003}" type="pres">
      <dgm:prSet presAssocID="{A32C6855-29A7-4C3B-9368-A8F79CDD54CC}" presName="horzSpace2" presStyleCnt="0"/>
      <dgm:spPr/>
    </dgm:pt>
    <dgm:pt modelId="{778828E1-BE10-469B-A4ED-C74B901E0C29}" type="pres">
      <dgm:prSet presAssocID="{A32C6855-29A7-4C3B-9368-A8F79CDD54CC}" presName="tx2" presStyleLbl="revTx" presStyleIdx="2" presStyleCnt="13"/>
      <dgm:spPr/>
    </dgm:pt>
    <dgm:pt modelId="{BB7A6818-28FD-4783-B72D-7F60E6BFC351}" type="pres">
      <dgm:prSet presAssocID="{A32C6855-29A7-4C3B-9368-A8F79CDD54CC}" presName="vert2" presStyleCnt="0"/>
      <dgm:spPr/>
    </dgm:pt>
    <dgm:pt modelId="{346E4537-CD4E-4940-9194-872F3A66BA9C}" type="pres">
      <dgm:prSet presAssocID="{A32C6855-29A7-4C3B-9368-A8F79CDD54CC}" presName="thinLine2b" presStyleLbl="callout" presStyleIdx="1" presStyleCnt="10"/>
      <dgm:spPr/>
    </dgm:pt>
    <dgm:pt modelId="{11E24265-E721-495C-9C6E-F3AB0C298022}" type="pres">
      <dgm:prSet presAssocID="{A32C6855-29A7-4C3B-9368-A8F79CDD54CC}" presName="vertSpace2b" presStyleCnt="0"/>
      <dgm:spPr/>
    </dgm:pt>
    <dgm:pt modelId="{B7B15CB4-66A5-4546-87AA-047E3B7D4BD8}" type="pres">
      <dgm:prSet presAssocID="{9A110F47-7EC3-4833-9079-3D29F19F45A0}" presName="thickLine" presStyleLbl="alignNode1" presStyleIdx="1" presStyleCnt="3"/>
      <dgm:spPr/>
    </dgm:pt>
    <dgm:pt modelId="{D315A377-D312-4D82-9465-7DEB873466E9}" type="pres">
      <dgm:prSet presAssocID="{9A110F47-7EC3-4833-9079-3D29F19F45A0}" presName="horz1" presStyleCnt="0"/>
      <dgm:spPr/>
    </dgm:pt>
    <dgm:pt modelId="{41BCA70E-514A-47FE-BD90-23998C36FFA1}" type="pres">
      <dgm:prSet presAssocID="{9A110F47-7EC3-4833-9079-3D29F19F45A0}" presName="tx1" presStyleLbl="revTx" presStyleIdx="3" presStyleCnt="13"/>
      <dgm:spPr/>
    </dgm:pt>
    <dgm:pt modelId="{FBC1C760-AE13-46FD-B6BC-A99A9EE31DB8}" type="pres">
      <dgm:prSet presAssocID="{9A110F47-7EC3-4833-9079-3D29F19F45A0}" presName="vert1" presStyleCnt="0"/>
      <dgm:spPr/>
    </dgm:pt>
    <dgm:pt modelId="{6E68CD28-E995-4D84-BB6E-A148FD92BDAC}" type="pres">
      <dgm:prSet presAssocID="{283DB423-3ACA-4EB6-B45C-CED3B3F5AF34}" presName="vertSpace2a" presStyleCnt="0"/>
      <dgm:spPr/>
    </dgm:pt>
    <dgm:pt modelId="{1B9CBFCC-4523-4B87-9219-21D71947DAA0}" type="pres">
      <dgm:prSet presAssocID="{283DB423-3ACA-4EB6-B45C-CED3B3F5AF34}" presName="horz2" presStyleCnt="0"/>
      <dgm:spPr/>
    </dgm:pt>
    <dgm:pt modelId="{A74B7C6B-F0F6-40DE-9F98-7751BC131EDD}" type="pres">
      <dgm:prSet presAssocID="{283DB423-3ACA-4EB6-B45C-CED3B3F5AF34}" presName="horzSpace2" presStyleCnt="0"/>
      <dgm:spPr/>
    </dgm:pt>
    <dgm:pt modelId="{F5C5E380-EF8A-4AB6-950C-492FC7E83E7D}" type="pres">
      <dgm:prSet presAssocID="{283DB423-3ACA-4EB6-B45C-CED3B3F5AF34}" presName="tx2" presStyleLbl="revTx" presStyleIdx="4" presStyleCnt="13"/>
      <dgm:spPr/>
    </dgm:pt>
    <dgm:pt modelId="{CD555091-C3C7-485C-BB41-134019A516CC}" type="pres">
      <dgm:prSet presAssocID="{283DB423-3ACA-4EB6-B45C-CED3B3F5AF34}" presName="vert2" presStyleCnt="0"/>
      <dgm:spPr/>
    </dgm:pt>
    <dgm:pt modelId="{C57B3D87-9035-4EDB-8F08-BCFF0E6B52DB}" type="pres">
      <dgm:prSet presAssocID="{283DB423-3ACA-4EB6-B45C-CED3B3F5AF34}" presName="thinLine2b" presStyleLbl="callout" presStyleIdx="2" presStyleCnt="10"/>
      <dgm:spPr/>
    </dgm:pt>
    <dgm:pt modelId="{3E1DBDBD-DF3A-41BC-A9BC-6D272CEA9B3D}" type="pres">
      <dgm:prSet presAssocID="{283DB423-3ACA-4EB6-B45C-CED3B3F5AF34}" presName="vertSpace2b" presStyleCnt="0"/>
      <dgm:spPr/>
    </dgm:pt>
    <dgm:pt modelId="{77FDDB18-5935-4E82-95E2-87BD9652CF96}" type="pres">
      <dgm:prSet presAssocID="{6819D6FA-BEB5-4E31-B183-7CB0413A779E}" presName="horz2" presStyleCnt="0"/>
      <dgm:spPr/>
    </dgm:pt>
    <dgm:pt modelId="{3C9D977F-4FC0-4EB9-A20D-36DC89537B50}" type="pres">
      <dgm:prSet presAssocID="{6819D6FA-BEB5-4E31-B183-7CB0413A779E}" presName="horzSpace2" presStyleCnt="0"/>
      <dgm:spPr/>
    </dgm:pt>
    <dgm:pt modelId="{E93AC960-96C8-4A83-9D4E-0A397D986410}" type="pres">
      <dgm:prSet presAssocID="{6819D6FA-BEB5-4E31-B183-7CB0413A779E}" presName="tx2" presStyleLbl="revTx" presStyleIdx="5" presStyleCnt="13"/>
      <dgm:spPr/>
    </dgm:pt>
    <dgm:pt modelId="{405ECFFF-E5ED-4B99-AC24-5F71E990187A}" type="pres">
      <dgm:prSet presAssocID="{6819D6FA-BEB5-4E31-B183-7CB0413A779E}" presName="vert2" presStyleCnt="0"/>
      <dgm:spPr/>
    </dgm:pt>
    <dgm:pt modelId="{01C1CB4A-976B-4B4A-B4DE-42C64B75DB99}" type="pres">
      <dgm:prSet presAssocID="{6819D6FA-BEB5-4E31-B183-7CB0413A779E}" presName="thinLine2b" presStyleLbl="callout" presStyleIdx="3" presStyleCnt="10"/>
      <dgm:spPr/>
    </dgm:pt>
    <dgm:pt modelId="{3F2F1B95-5AA3-4BEB-A0B7-77BD6E2A2E17}" type="pres">
      <dgm:prSet presAssocID="{6819D6FA-BEB5-4E31-B183-7CB0413A779E}" presName="vertSpace2b" presStyleCnt="0"/>
      <dgm:spPr/>
    </dgm:pt>
    <dgm:pt modelId="{24B27E6F-0CC0-4A22-BA89-D402CC256165}" type="pres">
      <dgm:prSet presAssocID="{9546C043-D3A3-4C07-A661-A33DD1DA723F}" presName="thickLine" presStyleLbl="alignNode1" presStyleIdx="2" presStyleCnt="3"/>
      <dgm:spPr/>
    </dgm:pt>
    <dgm:pt modelId="{C7BF13B4-84BB-4F38-98C8-0A61DB420C59}" type="pres">
      <dgm:prSet presAssocID="{9546C043-D3A3-4C07-A661-A33DD1DA723F}" presName="horz1" presStyleCnt="0"/>
      <dgm:spPr/>
    </dgm:pt>
    <dgm:pt modelId="{BA453FDF-3213-48BD-9513-3FB8BC833069}" type="pres">
      <dgm:prSet presAssocID="{9546C043-D3A3-4C07-A661-A33DD1DA723F}" presName="tx1" presStyleLbl="revTx" presStyleIdx="6" presStyleCnt="13"/>
      <dgm:spPr/>
    </dgm:pt>
    <dgm:pt modelId="{D421C157-8B94-4FB0-9AF6-406457BA7C33}" type="pres">
      <dgm:prSet presAssocID="{9546C043-D3A3-4C07-A661-A33DD1DA723F}" presName="vert1" presStyleCnt="0"/>
      <dgm:spPr/>
    </dgm:pt>
    <dgm:pt modelId="{CB568465-D616-484B-963C-B1DF25C3A77D}" type="pres">
      <dgm:prSet presAssocID="{658A56F5-B871-44BE-942F-8EA43580AD82}" presName="vertSpace2a" presStyleCnt="0"/>
      <dgm:spPr/>
    </dgm:pt>
    <dgm:pt modelId="{DADBC566-296B-4EF8-AAC7-3FB7927FD2E6}" type="pres">
      <dgm:prSet presAssocID="{658A56F5-B871-44BE-942F-8EA43580AD82}" presName="horz2" presStyleCnt="0"/>
      <dgm:spPr/>
    </dgm:pt>
    <dgm:pt modelId="{08216E24-C6FB-47E0-9BF4-67AB53B9EC4A}" type="pres">
      <dgm:prSet presAssocID="{658A56F5-B871-44BE-942F-8EA43580AD82}" presName="horzSpace2" presStyleCnt="0"/>
      <dgm:spPr/>
    </dgm:pt>
    <dgm:pt modelId="{51B5270C-E1C2-471C-A3AF-654D42129890}" type="pres">
      <dgm:prSet presAssocID="{658A56F5-B871-44BE-942F-8EA43580AD82}" presName="tx2" presStyleLbl="revTx" presStyleIdx="7" presStyleCnt="13"/>
      <dgm:spPr/>
    </dgm:pt>
    <dgm:pt modelId="{128C4813-C7BA-45EB-AB49-9081184CA958}" type="pres">
      <dgm:prSet presAssocID="{658A56F5-B871-44BE-942F-8EA43580AD82}" presName="vert2" presStyleCnt="0"/>
      <dgm:spPr/>
    </dgm:pt>
    <dgm:pt modelId="{983BA5DA-7966-4610-9B64-884CA767FF9F}" type="pres">
      <dgm:prSet presAssocID="{658A56F5-B871-44BE-942F-8EA43580AD82}" presName="thinLine2b" presStyleLbl="callout" presStyleIdx="4" presStyleCnt="10"/>
      <dgm:spPr/>
    </dgm:pt>
    <dgm:pt modelId="{9D7229C4-2B40-4950-8E43-427E9F17CBA6}" type="pres">
      <dgm:prSet presAssocID="{658A56F5-B871-44BE-942F-8EA43580AD82}" presName="vertSpace2b" presStyleCnt="0"/>
      <dgm:spPr/>
    </dgm:pt>
    <dgm:pt modelId="{6C138AE1-49AB-4058-B06D-5A7588C3FDBF}" type="pres">
      <dgm:prSet presAssocID="{1D50CE53-9780-4137-854D-7C3C8524F46D}" presName="horz2" presStyleCnt="0"/>
      <dgm:spPr/>
    </dgm:pt>
    <dgm:pt modelId="{1C9BC23F-55A0-4955-9660-4189C14F341D}" type="pres">
      <dgm:prSet presAssocID="{1D50CE53-9780-4137-854D-7C3C8524F46D}" presName="horzSpace2" presStyleCnt="0"/>
      <dgm:spPr/>
    </dgm:pt>
    <dgm:pt modelId="{F0F4FAC4-1116-4DFA-AA11-77DEACF18AA0}" type="pres">
      <dgm:prSet presAssocID="{1D50CE53-9780-4137-854D-7C3C8524F46D}" presName="tx2" presStyleLbl="revTx" presStyleIdx="8" presStyleCnt="13"/>
      <dgm:spPr/>
    </dgm:pt>
    <dgm:pt modelId="{CBFE5296-1951-48C4-967D-23E339E2E117}" type="pres">
      <dgm:prSet presAssocID="{1D50CE53-9780-4137-854D-7C3C8524F46D}" presName="vert2" presStyleCnt="0"/>
      <dgm:spPr/>
    </dgm:pt>
    <dgm:pt modelId="{122B4CEA-9BBC-4C7F-BB3A-74524BD52756}" type="pres">
      <dgm:prSet presAssocID="{1D50CE53-9780-4137-854D-7C3C8524F46D}" presName="thinLine2b" presStyleLbl="callout" presStyleIdx="5" presStyleCnt="10"/>
      <dgm:spPr/>
    </dgm:pt>
    <dgm:pt modelId="{1FA8FBCC-F9B1-43A1-ADF9-AE16419280F2}" type="pres">
      <dgm:prSet presAssocID="{1D50CE53-9780-4137-854D-7C3C8524F46D}" presName="vertSpace2b" presStyleCnt="0"/>
      <dgm:spPr/>
    </dgm:pt>
    <dgm:pt modelId="{2192F314-F129-4D01-BC00-3B7CA729A14A}" type="pres">
      <dgm:prSet presAssocID="{5743D230-1AB0-4BD9-9CBC-D72BC9964FBB}" presName="horz2" presStyleCnt="0"/>
      <dgm:spPr/>
    </dgm:pt>
    <dgm:pt modelId="{7A51E03F-9115-40D0-B489-8E0880AB7A37}" type="pres">
      <dgm:prSet presAssocID="{5743D230-1AB0-4BD9-9CBC-D72BC9964FBB}" presName="horzSpace2" presStyleCnt="0"/>
      <dgm:spPr/>
    </dgm:pt>
    <dgm:pt modelId="{7A8C55EB-01C3-4C88-BEF7-D0F02717BB0B}" type="pres">
      <dgm:prSet presAssocID="{5743D230-1AB0-4BD9-9CBC-D72BC9964FBB}" presName="tx2" presStyleLbl="revTx" presStyleIdx="9" presStyleCnt="13"/>
      <dgm:spPr/>
    </dgm:pt>
    <dgm:pt modelId="{DDE5FA4A-0A7D-4F17-82EC-686F73D05A08}" type="pres">
      <dgm:prSet presAssocID="{5743D230-1AB0-4BD9-9CBC-D72BC9964FBB}" presName="vert2" presStyleCnt="0"/>
      <dgm:spPr/>
    </dgm:pt>
    <dgm:pt modelId="{6D772C66-2CE2-4D7E-BEE0-57E086893416}" type="pres">
      <dgm:prSet presAssocID="{5743D230-1AB0-4BD9-9CBC-D72BC9964FBB}" presName="thinLine2b" presStyleLbl="callout" presStyleIdx="6" presStyleCnt="10"/>
      <dgm:spPr/>
    </dgm:pt>
    <dgm:pt modelId="{6BB9397D-6F3B-4575-9950-503206D2D502}" type="pres">
      <dgm:prSet presAssocID="{5743D230-1AB0-4BD9-9CBC-D72BC9964FBB}" presName="vertSpace2b" presStyleCnt="0"/>
      <dgm:spPr/>
    </dgm:pt>
    <dgm:pt modelId="{0D24E24E-7ED9-4753-ACF5-AB79AD3B8B15}" type="pres">
      <dgm:prSet presAssocID="{0530C060-73DB-447E-AE50-E6BF2687B01F}" presName="horz2" presStyleCnt="0"/>
      <dgm:spPr/>
    </dgm:pt>
    <dgm:pt modelId="{DA586408-AFAB-48A4-8EC0-569746D802D5}" type="pres">
      <dgm:prSet presAssocID="{0530C060-73DB-447E-AE50-E6BF2687B01F}" presName="horzSpace2" presStyleCnt="0"/>
      <dgm:spPr/>
    </dgm:pt>
    <dgm:pt modelId="{2343CFC3-3983-4064-B167-B4DA5FE17465}" type="pres">
      <dgm:prSet presAssocID="{0530C060-73DB-447E-AE50-E6BF2687B01F}" presName="tx2" presStyleLbl="revTx" presStyleIdx="10" presStyleCnt="13"/>
      <dgm:spPr/>
    </dgm:pt>
    <dgm:pt modelId="{4E575481-E92A-4EC1-B54D-2E5B5A8BA6C8}" type="pres">
      <dgm:prSet presAssocID="{0530C060-73DB-447E-AE50-E6BF2687B01F}" presName="vert2" presStyleCnt="0"/>
      <dgm:spPr/>
    </dgm:pt>
    <dgm:pt modelId="{26389EA7-F182-4742-AF94-E74164991B24}" type="pres">
      <dgm:prSet presAssocID="{0530C060-73DB-447E-AE50-E6BF2687B01F}" presName="thinLine2b" presStyleLbl="callout" presStyleIdx="7" presStyleCnt="10"/>
      <dgm:spPr/>
    </dgm:pt>
    <dgm:pt modelId="{13457B0E-20D5-48BF-9DC6-5444A32638B1}" type="pres">
      <dgm:prSet presAssocID="{0530C060-73DB-447E-AE50-E6BF2687B01F}" presName="vertSpace2b" presStyleCnt="0"/>
      <dgm:spPr/>
    </dgm:pt>
    <dgm:pt modelId="{395EB701-FD8C-40B2-9926-7449E9C5B0DA}" type="pres">
      <dgm:prSet presAssocID="{4722BA55-3BA6-448F-82CF-720BFB6C82F4}" presName="horz2" presStyleCnt="0"/>
      <dgm:spPr/>
    </dgm:pt>
    <dgm:pt modelId="{F6F4380C-0B69-4443-B4B2-23FC574F8CCD}" type="pres">
      <dgm:prSet presAssocID="{4722BA55-3BA6-448F-82CF-720BFB6C82F4}" presName="horzSpace2" presStyleCnt="0"/>
      <dgm:spPr/>
    </dgm:pt>
    <dgm:pt modelId="{3702AACC-81CB-43E9-8A2C-1754C8525861}" type="pres">
      <dgm:prSet presAssocID="{4722BA55-3BA6-448F-82CF-720BFB6C82F4}" presName="tx2" presStyleLbl="revTx" presStyleIdx="11" presStyleCnt="13"/>
      <dgm:spPr/>
    </dgm:pt>
    <dgm:pt modelId="{FD73FBDC-2A1F-4197-BC03-49CA03F89123}" type="pres">
      <dgm:prSet presAssocID="{4722BA55-3BA6-448F-82CF-720BFB6C82F4}" presName="vert2" presStyleCnt="0"/>
      <dgm:spPr/>
    </dgm:pt>
    <dgm:pt modelId="{45696C9E-122D-4225-B7E6-877A1B777310}" type="pres">
      <dgm:prSet presAssocID="{4722BA55-3BA6-448F-82CF-720BFB6C82F4}" presName="thinLine2b" presStyleLbl="callout" presStyleIdx="8" presStyleCnt="10"/>
      <dgm:spPr/>
    </dgm:pt>
    <dgm:pt modelId="{93F9F9E9-9E6D-4770-8137-1664A8EB00A9}" type="pres">
      <dgm:prSet presAssocID="{4722BA55-3BA6-448F-82CF-720BFB6C82F4}" presName="vertSpace2b" presStyleCnt="0"/>
      <dgm:spPr/>
    </dgm:pt>
    <dgm:pt modelId="{28A3A3C4-F1B8-4CAF-8543-35DCB9FDA03E}" type="pres">
      <dgm:prSet presAssocID="{82C67018-35EF-4958-A970-BA44A7FA20EC}" presName="horz2" presStyleCnt="0"/>
      <dgm:spPr/>
    </dgm:pt>
    <dgm:pt modelId="{544B6CB8-70FA-4681-8CD8-58368CA69931}" type="pres">
      <dgm:prSet presAssocID="{82C67018-35EF-4958-A970-BA44A7FA20EC}" presName="horzSpace2" presStyleCnt="0"/>
      <dgm:spPr/>
    </dgm:pt>
    <dgm:pt modelId="{FA4B9AC3-41A1-4B16-BC79-68B2CFD1887E}" type="pres">
      <dgm:prSet presAssocID="{82C67018-35EF-4958-A970-BA44A7FA20EC}" presName="tx2" presStyleLbl="revTx" presStyleIdx="12" presStyleCnt="13"/>
      <dgm:spPr/>
    </dgm:pt>
    <dgm:pt modelId="{DDF69E57-2875-464B-A04D-57CF2977FEB9}" type="pres">
      <dgm:prSet presAssocID="{82C67018-35EF-4958-A970-BA44A7FA20EC}" presName="vert2" presStyleCnt="0"/>
      <dgm:spPr/>
    </dgm:pt>
    <dgm:pt modelId="{B35D5E75-9F3D-49F2-824C-E178E296EC46}" type="pres">
      <dgm:prSet presAssocID="{82C67018-35EF-4958-A970-BA44A7FA20EC}" presName="thinLine2b" presStyleLbl="callout" presStyleIdx="9" presStyleCnt="10"/>
      <dgm:spPr/>
    </dgm:pt>
    <dgm:pt modelId="{40106DA3-928A-4D22-9DBF-9A5E3A255416}" type="pres">
      <dgm:prSet presAssocID="{82C67018-35EF-4958-A970-BA44A7FA20EC}" presName="vertSpace2b" presStyleCnt="0"/>
      <dgm:spPr/>
    </dgm:pt>
  </dgm:ptLst>
  <dgm:cxnLst>
    <dgm:cxn modelId="{23413C11-ECAA-41A1-818F-16734F6A4066}" srcId="{9546C043-D3A3-4C07-A661-A33DD1DA723F}" destId="{1D50CE53-9780-4137-854D-7C3C8524F46D}" srcOrd="1" destOrd="0" parTransId="{BE2AF788-F272-4FD5-87FD-576AD3C85E1A}" sibTransId="{7F3BE61C-2279-43B4-92F6-2892FC64995A}"/>
    <dgm:cxn modelId="{1FEABE16-0ECD-4D8C-B6EA-B03A495C27A3}" type="presOf" srcId="{1D50CE53-9780-4137-854D-7C3C8524F46D}" destId="{F0F4FAC4-1116-4DFA-AA11-77DEACF18AA0}" srcOrd="0" destOrd="0" presId="urn:microsoft.com/office/officeart/2008/layout/LinedList"/>
    <dgm:cxn modelId="{1736B720-332F-4379-A024-439272AE2A0E}" type="presOf" srcId="{5743D230-1AB0-4BD9-9CBC-D72BC9964FBB}" destId="{7A8C55EB-01C3-4C88-BEF7-D0F02717BB0B}" srcOrd="0" destOrd="0" presId="urn:microsoft.com/office/officeart/2008/layout/LinedList"/>
    <dgm:cxn modelId="{888A2121-0A51-4300-B815-545BA3EB1875}" srcId="{9546C043-D3A3-4C07-A661-A33DD1DA723F}" destId="{5743D230-1AB0-4BD9-9CBC-D72BC9964FBB}" srcOrd="2" destOrd="0" parTransId="{81E2C0B3-0B55-413E-88BE-24306F6F0DFB}" sibTransId="{743B1621-CA2F-49DB-A226-85C1C118037D}"/>
    <dgm:cxn modelId="{9B1DA72E-5E5B-4F15-A1A1-BD2EE733AB38}" srcId="{B044B739-B764-4FBA-9EA2-ED754E40C918}" destId="{F85343E9-5469-41AE-A15C-E5D2671DA07E}" srcOrd="0" destOrd="0" parTransId="{C59DCC90-276D-49E3-AF51-44ACD5F47AE3}" sibTransId="{11183401-0F02-4FE5-A972-36A44D4FB15A}"/>
    <dgm:cxn modelId="{29B68673-5D09-4C85-BDE4-633255260DF5}" type="presOf" srcId="{82C67018-35EF-4958-A970-BA44A7FA20EC}" destId="{FA4B9AC3-41A1-4B16-BC79-68B2CFD1887E}" srcOrd="0" destOrd="0" presId="urn:microsoft.com/office/officeart/2008/layout/LinedList"/>
    <dgm:cxn modelId="{BCB4B259-1038-4986-B1FC-E7ADCCDF2258}" srcId="{9546C043-D3A3-4C07-A661-A33DD1DA723F}" destId="{82C67018-35EF-4958-A970-BA44A7FA20EC}" srcOrd="5" destOrd="0" parTransId="{01DD6DD5-58B1-45C9-BDFE-0C37EAD1B36C}" sibTransId="{B324AB64-2B94-4A9F-A6B6-05EC19556DDF}"/>
    <dgm:cxn modelId="{32764B7C-CC4E-46EB-A15C-3E7E085C4B83}" type="presOf" srcId="{283DB423-3ACA-4EB6-B45C-CED3B3F5AF34}" destId="{F5C5E380-EF8A-4AB6-950C-492FC7E83E7D}" srcOrd="0" destOrd="0" presId="urn:microsoft.com/office/officeart/2008/layout/LinedList"/>
    <dgm:cxn modelId="{ED2AF889-228D-437A-AEB7-BBD176B13C5B}" srcId="{9546C043-D3A3-4C07-A661-A33DD1DA723F}" destId="{4722BA55-3BA6-448F-82CF-720BFB6C82F4}" srcOrd="4" destOrd="0" parTransId="{B3944E70-35C5-4781-A439-F50346989D67}" sibTransId="{2C026467-974F-4F95-B234-03F4C3BD10CD}"/>
    <dgm:cxn modelId="{E8E5ED8F-6C02-493A-BB16-59A28A9B2EBB}" type="presOf" srcId="{4722BA55-3BA6-448F-82CF-720BFB6C82F4}" destId="{3702AACC-81CB-43E9-8A2C-1754C8525861}" srcOrd="0" destOrd="0" presId="urn:microsoft.com/office/officeart/2008/layout/LinedList"/>
    <dgm:cxn modelId="{E2BF3C92-0AA8-47B4-B4BB-118CB392A7A6}" type="presOf" srcId="{0530C060-73DB-447E-AE50-E6BF2687B01F}" destId="{2343CFC3-3983-4064-B167-B4DA5FE17465}" srcOrd="0" destOrd="0" presId="urn:microsoft.com/office/officeart/2008/layout/LinedList"/>
    <dgm:cxn modelId="{F6318996-68C3-4CFF-9470-9892B3E43A22}" type="presOf" srcId="{F85343E9-5469-41AE-A15C-E5D2671DA07E}" destId="{9EFE0D2A-20F8-4A9A-9D57-2C3C1983E8EA}" srcOrd="0" destOrd="0" presId="urn:microsoft.com/office/officeart/2008/layout/LinedList"/>
    <dgm:cxn modelId="{A814289A-DEE9-415A-A02B-ACA812D72BE2}" srcId="{9A110F47-7EC3-4833-9079-3D29F19F45A0}" destId="{6819D6FA-BEB5-4E31-B183-7CB0413A779E}" srcOrd="1" destOrd="0" parTransId="{51605E91-D174-4BC1-94C8-3690133A0ADB}" sibTransId="{5DDA3E0E-618B-4B8E-9BA1-BA06C13DFEF9}"/>
    <dgm:cxn modelId="{9C91729B-E1FF-4105-A000-791CD15A4A1D}" srcId="{9546C043-D3A3-4C07-A661-A33DD1DA723F}" destId="{0530C060-73DB-447E-AE50-E6BF2687B01F}" srcOrd="3" destOrd="0" parTransId="{E7B86CBF-166B-4253-8168-3F3627848019}" sibTransId="{4D516AFA-284D-4B43-811F-333A39BCB5A7}"/>
    <dgm:cxn modelId="{EB721FA1-761A-4279-8963-32569A6252D0}" type="presOf" srcId="{142ADF37-2DC9-4AE8-9B8F-28BEC9827AF8}" destId="{DF4EBED7-EDC5-4CAA-B3F3-79F617FCA5CF}" srcOrd="0" destOrd="0" presId="urn:microsoft.com/office/officeart/2008/layout/LinedList"/>
    <dgm:cxn modelId="{DB5A09AC-961D-4E8B-AD21-B3A72B22FD75}" type="presOf" srcId="{658A56F5-B871-44BE-942F-8EA43580AD82}" destId="{51B5270C-E1C2-471C-A3AF-654D42129890}" srcOrd="0" destOrd="0" presId="urn:microsoft.com/office/officeart/2008/layout/LinedList"/>
    <dgm:cxn modelId="{223B56B3-8FDE-44BC-8D34-DB4556762266}" srcId="{9A110F47-7EC3-4833-9079-3D29F19F45A0}" destId="{283DB423-3ACA-4EB6-B45C-CED3B3F5AF34}" srcOrd="0" destOrd="0" parTransId="{90AF4556-B004-4FAF-B74D-75A95E811384}" sibTransId="{C2F31D07-4E20-478B-83A8-7C610E40F8A7}"/>
    <dgm:cxn modelId="{E20F9DB3-C0FE-41F0-94C9-921BDA9F5F2E}" type="presOf" srcId="{A32C6855-29A7-4C3B-9368-A8F79CDD54CC}" destId="{778828E1-BE10-469B-A4ED-C74B901E0C29}" srcOrd="0" destOrd="0" presId="urn:microsoft.com/office/officeart/2008/layout/LinedList"/>
    <dgm:cxn modelId="{6F9C98B7-5C9A-4ECF-B57F-249DE8A78A35}" type="presOf" srcId="{9A110F47-7EC3-4833-9079-3D29F19F45A0}" destId="{41BCA70E-514A-47FE-BD90-23998C36FFA1}" srcOrd="0" destOrd="0" presId="urn:microsoft.com/office/officeart/2008/layout/LinedList"/>
    <dgm:cxn modelId="{546848BA-E403-4D73-84F8-22BA9C2AA3F7}" srcId="{B044B739-B764-4FBA-9EA2-ED754E40C918}" destId="{9A110F47-7EC3-4833-9079-3D29F19F45A0}" srcOrd="1" destOrd="0" parTransId="{C3239AA1-E242-46BB-9312-0FA95413AE8C}" sibTransId="{341A7BA7-3DBD-40B0-92AB-64E0D0AF7E66}"/>
    <dgm:cxn modelId="{04AAD4BB-2031-46CF-96DE-46C6FC588B67}" srcId="{F85343E9-5469-41AE-A15C-E5D2671DA07E}" destId="{A32C6855-29A7-4C3B-9368-A8F79CDD54CC}" srcOrd="1" destOrd="0" parTransId="{75A26C2B-E7B7-4D3C-BAD1-447130AAB8D1}" sibTransId="{060EF2B6-D639-4957-821F-4CCE62098250}"/>
    <dgm:cxn modelId="{6E76ADCE-3B24-407D-A734-35BC2D193A82}" type="presOf" srcId="{9546C043-D3A3-4C07-A661-A33DD1DA723F}" destId="{BA453FDF-3213-48BD-9513-3FB8BC833069}" srcOrd="0" destOrd="0" presId="urn:microsoft.com/office/officeart/2008/layout/LinedList"/>
    <dgm:cxn modelId="{A8BC03DF-F4B2-4966-AA32-92D6266677A5}" srcId="{9546C043-D3A3-4C07-A661-A33DD1DA723F}" destId="{658A56F5-B871-44BE-942F-8EA43580AD82}" srcOrd="0" destOrd="0" parTransId="{20CAE0A4-BEE7-440E-8382-2891735BD6E7}" sibTransId="{52AB3B90-7812-4A2E-BE8B-895217BBA8AA}"/>
    <dgm:cxn modelId="{57B190E2-BA01-4686-BFB4-5622F37D3967}" type="presOf" srcId="{B044B739-B764-4FBA-9EA2-ED754E40C918}" destId="{0DEE870C-3FF0-4F62-933E-9C0EB9701C62}" srcOrd="0" destOrd="0" presId="urn:microsoft.com/office/officeart/2008/layout/LinedList"/>
    <dgm:cxn modelId="{25B9BFEF-DF02-40EF-852D-7FA27CB603EB}" type="presOf" srcId="{6819D6FA-BEB5-4E31-B183-7CB0413A779E}" destId="{E93AC960-96C8-4A83-9D4E-0A397D986410}" srcOrd="0" destOrd="0" presId="urn:microsoft.com/office/officeart/2008/layout/LinedList"/>
    <dgm:cxn modelId="{CA9426F4-BC00-4BA7-BEBE-0D6DCE6CF64C}" srcId="{B044B739-B764-4FBA-9EA2-ED754E40C918}" destId="{9546C043-D3A3-4C07-A661-A33DD1DA723F}" srcOrd="2" destOrd="0" parTransId="{7EF2B09F-145A-4D8F-80B1-23EB9E7A0FA8}" sibTransId="{1B46639E-2D3C-4A91-915C-63A845D15F98}"/>
    <dgm:cxn modelId="{07643DFB-4B04-4496-B5DF-7FE1CFDCE3F1}" srcId="{F85343E9-5469-41AE-A15C-E5D2671DA07E}" destId="{142ADF37-2DC9-4AE8-9B8F-28BEC9827AF8}" srcOrd="0" destOrd="0" parTransId="{1719BFCE-B783-469C-BF37-8D009C7FB322}" sibTransId="{21F59B5E-6F5E-4205-BABE-A80892AA8A7B}"/>
    <dgm:cxn modelId="{2DA486FC-87FC-499A-B7EA-73130E3F33EB}" type="presParOf" srcId="{0DEE870C-3FF0-4F62-933E-9C0EB9701C62}" destId="{D84EBEB3-E25C-44D0-BD1F-BD517ED1FAB2}" srcOrd="0" destOrd="0" presId="urn:microsoft.com/office/officeart/2008/layout/LinedList"/>
    <dgm:cxn modelId="{52D3A1FD-EFFB-4B03-B1C6-CCC3A0A035BD}" type="presParOf" srcId="{0DEE870C-3FF0-4F62-933E-9C0EB9701C62}" destId="{4E3DF031-EB4B-4EF6-9F86-9252B57D3372}" srcOrd="1" destOrd="0" presId="urn:microsoft.com/office/officeart/2008/layout/LinedList"/>
    <dgm:cxn modelId="{DEBA3B40-4997-410F-85B5-8727597FEC1B}" type="presParOf" srcId="{4E3DF031-EB4B-4EF6-9F86-9252B57D3372}" destId="{9EFE0D2A-20F8-4A9A-9D57-2C3C1983E8EA}" srcOrd="0" destOrd="0" presId="urn:microsoft.com/office/officeart/2008/layout/LinedList"/>
    <dgm:cxn modelId="{24FEA994-2BB5-49CA-825F-F76933AFE928}" type="presParOf" srcId="{4E3DF031-EB4B-4EF6-9F86-9252B57D3372}" destId="{21066343-553C-4564-B7F1-3E017C9933EE}" srcOrd="1" destOrd="0" presId="urn:microsoft.com/office/officeart/2008/layout/LinedList"/>
    <dgm:cxn modelId="{397A5693-F424-447D-B646-66C6FA2736F1}" type="presParOf" srcId="{21066343-553C-4564-B7F1-3E017C9933EE}" destId="{266D851C-62DB-4ECD-961F-26C601327872}" srcOrd="0" destOrd="0" presId="urn:microsoft.com/office/officeart/2008/layout/LinedList"/>
    <dgm:cxn modelId="{DC5F27DC-E2B8-4641-9BAA-8678DC0B06EF}" type="presParOf" srcId="{21066343-553C-4564-B7F1-3E017C9933EE}" destId="{DCE998AA-2EFE-47DF-ABB1-022966434C6E}" srcOrd="1" destOrd="0" presId="urn:microsoft.com/office/officeart/2008/layout/LinedList"/>
    <dgm:cxn modelId="{18B22C3C-D254-47C0-BB31-B7C67164649D}" type="presParOf" srcId="{DCE998AA-2EFE-47DF-ABB1-022966434C6E}" destId="{FDDD1A88-A7F9-4979-AA75-9C5E874DD88E}" srcOrd="0" destOrd="0" presId="urn:microsoft.com/office/officeart/2008/layout/LinedList"/>
    <dgm:cxn modelId="{0E3444E7-0C2F-475D-A603-07FF2C547EFE}" type="presParOf" srcId="{DCE998AA-2EFE-47DF-ABB1-022966434C6E}" destId="{DF4EBED7-EDC5-4CAA-B3F3-79F617FCA5CF}" srcOrd="1" destOrd="0" presId="urn:microsoft.com/office/officeart/2008/layout/LinedList"/>
    <dgm:cxn modelId="{CDACFCE6-4C1E-4AD0-8F03-90BBE63D4227}" type="presParOf" srcId="{DCE998AA-2EFE-47DF-ABB1-022966434C6E}" destId="{54F14F4C-E3BF-4B2A-B22C-66662F83271E}" srcOrd="2" destOrd="0" presId="urn:microsoft.com/office/officeart/2008/layout/LinedList"/>
    <dgm:cxn modelId="{019FDFE9-3838-49F7-9191-5EA0CC4F2C6C}" type="presParOf" srcId="{21066343-553C-4564-B7F1-3E017C9933EE}" destId="{13CDB66C-7ED3-47E7-B9B7-A78F6D495010}" srcOrd="2" destOrd="0" presId="urn:microsoft.com/office/officeart/2008/layout/LinedList"/>
    <dgm:cxn modelId="{8FA30C7D-AFF3-429A-A5B8-5DEA0E4D6DE4}" type="presParOf" srcId="{21066343-553C-4564-B7F1-3E017C9933EE}" destId="{30F99A15-3CCA-4858-BA61-331E8939D582}" srcOrd="3" destOrd="0" presId="urn:microsoft.com/office/officeart/2008/layout/LinedList"/>
    <dgm:cxn modelId="{E284CE25-E8FE-4DA4-9426-FFD4463D1C50}" type="presParOf" srcId="{21066343-553C-4564-B7F1-3E017C9933EE}" destId="{1FDEB2B7-6A7B-4FA6-8446-5E9CFA629A93}" srcOrd="4" destOrd="0" presId="urn:microsoft.com/office/officeart/2008/layout/LinedList"/>
    <dgm:cxn modelId="{3AD26C98-32EB-4346-85C0-77C1CD122AFD}" type="presParOf" srcId="{1FDEB2B7-6A7B-4FA6-8446-5E9CFA629A93}" destId="{65D577DA-B9D7-4F4C-9FBE-E2ECF3A88003}" srcOrd="0" destOrd="0" presId="urn:microsoft.com/office/officeart/2008/layout/LinedList"/>
    <dgm:cxn modelId="{D240623B-8E6C-46FD-99D6-34AB066D1D47}" type="presParOf" srcId="{1FDEB2B7-6A7B-4FA6-8446-5E9CFA629A93}" destId="{778828E1-BE10-469B-A4ED-C74B901E0C29}" srcOrd="1" destOrd="0" presId="urn:microsoft.com/office/officeart/2008/layout/LinedList"/>
    <dgm:cxn modelId="{C3EDA560-5DED-441E-8F3E-235622488AA5}" type="presParOf" srcId="{1FDEB2B7-6A7B-4FA6-8446-5E9CFA629A93}" destId="{BB7A6818-28FD-4783-B72D-7F60E6BFC351}" srcOrd="2" destOrd="0" presId="urn:microsoft.com/office/officeart/2008/layout/LinedList"/>
    <dgm:cxn modelId="{BA45CAE0-B044-448E-9AA3-71D34D94CD4F}" type="presParOf" srcId="{21066343-553C-4564-B7F1-3E017C9933EE}" destId="{346E4537-CD4E-4940-9194-872F3A66BA9C}" srcOrd="5" destOrd="0" presId="urn:microsoft.com/office/officeart/2008/layout/LinedList"/>
    <dgm:cxn modelId="{82F5F7C8-54A5-4EBA-8E54-EB5D570793F3}" type="presParOf" srcId="{21066343-553C-4564-B7F1-3E017C9933EE}" destId="{11E24265-E721-495C-9C6E-F3AB0C298022}" srcOrd="6" destOrd="0" presId="urn:microsoft.com/office/officeart/2008/layout/LinedList"/>
    <dgm:cxn modelId="{7EB0B8A1-D5B1-46A7-AF2B-38F7BA43EE0F}" type="presParOf" srcId="{0DEE870C-3FF0-4F62-933E-9C0EB9701C62}" destId="{B7B15CB4-66A5-4546-87AA-047E3B7D4BD8}" srcOrd="2" destOrd="0" presId="urn:microsoft.com/office/officeart/2008/layout/LinedList"/>
    <dgm:cxn modelId="{ACD18BDB-049D-41FB-8342-142D27C7A6A8}" type="presParOf" srcId="{0DEE870C-3FF0-4F62-933E-9C0EB9701C62}" destId="{D315A377-D312-4D82-9465-7DEB873466E9}" srcOrd="3" destOrd="0" presId="urn:microsoft.com/office/officeart/2008/layout/LinedList"/>
    <dgm:cxn modelId="{E66697B4-D103-4F42-B823-E8036DAAF5D4}" type="presParOf" srcId="{D315A377-D312-4D82-9465-7DEB873466E9}" destId="{41BCA70E-514A-47FE-BD90-23998C36FFA1}" srcOrd="0" destOrd="0" presId="urn:microsoft.com/office/officeart/2008/layout/LinedList"/>
    <dgm:cxn modelId="{C950C678-4917-4FD2-85F6-73EF00CCCD52}" type="presParOf" srcId="{D315A377-D312-4D82-9465-7DEB873466E9}" destId="{FBC1C760-AE13-46FD-B6BC-A99A9EE31DB8}" srcOrd="1" destOrd="0" presId="urn:microsoft.com/office/officeart/2008/layout/LinedList"/>
    <dgm:cxn modelId="{3A9C32F6-99F0-4896-B324-D52578537EE7}" type="presParOf" srcId="{FBC1C760-AE13-46FD-B6BC-A99A9EE31DB8}" destId="{6E68CD28-E995-4D84-BB6E-A148FD92BDAC}" srcOrd="0" destOrd="0" presId="urn:microsoft.com/office/officeart/2008/layout/LinedList"/>
    <dgm:cxn modelId="{9DB12E60-6DD8-46BA-9665-1CE11C7086EF}" type="presParOf" srcId="{FBC1C760-AE13-46FD-B6BC-A99A9EE31DB8}" destId="{1B9CBFCC-4523-4B87-9219-21D71947DAA0}" srcOrd="1" destOrd="0" presId="urn:microsoft.com/office/officeart/2008/layout/LinedList"/>
    <dgm:cxn modelId="{8E9B08B2-2F48-46EF-B3D2-BA281FAFD17D}" type="presParOf" srcId="{1B9CBFCC-4523-4B87-9219-21D71947DAA0}" destId="{A74B7C6B-F0F6-40DE-9F98-7751BC131EDD}" srcOrd="0" destOrd="0" presId="urn:microsoft.com/office/officeart/2008/layout/LinedList"/>
    <dgm:cxn modelId="{746EE734-E819-4CE9-9CCC-C00C3A1B28BA}" type="presParOf" srcId="{1B9CBFCC-4523-4B87-9219-21D71947DAA0}" destId="{F5C5E380-EF8A-4AB6-950C-492FC7E83E7D}" srcOrd="1" destOrd="0" presId="urn:microsoft.com/office/officeart/2008/layout/LinedList"/>
    <dgm:cxn modelId="{A715D42E-9978-45CC-8A02-D42BC76D8E02}" type="presParOf" srcId="{1B9CBFCC-4523-4B87-9219-21D71947DAA0}" destId="{CD555091-C3C7-485C-BB41-134019A516CC}" srcOrd="2" destOrd="0" presId="urn:microsoft.com/office/officeart/2008/layout/LinedList"/>
    <dgm:cxn modelId="{E98C58FC-F754-416A-A6C7-0FA1C9DC84DB}" type="presParOf" srcId="{FBC1C760-AE13-46FD-B6BC-A99A9EE31DB8}" destId="{C57B3D87-9035-4EDB-8F08-BCFF0E6B52DB}" srcOrd="2" destOrd="0" presId="urn:microsoft.com/office/officeart/2008/layout/LinedList"/>
    <dgm:cxn modelId="{C1D07A62-5BB0-481A-8642-FB965E6B441E}" type="presParOf" srcId="{FBC1C760-AE13-46FD-B6BC-A99A9EE31DB8}" destId="{3E1DBDBD-DF3A-41BC-A9BC-6D272CEA9B3D}" srcOrd="3" destOrd="0" presId="urn:microsoft.com/office/officeart/2008/layout/LinedList"/>
    <dgm:cxn modelId="{6DD78699-00AB-4910-88DB-11CBE31292C3}" type="presParOf" srcId="{FBC1C760-AE13-46FD-B6BC-A99A9EE31DB8}" destId="{77FDDB18-5935-4E82-95E2-87BD9652CF96}" srcOrd="4" destOrd="0" presId="urn:microsoft.com/office/officeart/2008/layout/LinedList"/>
    <dgm:cxn modelId="{C38EA802-8836-411B-B180-7EC064B2C996}" type="presParOf" srcId="{77FDDB18-5935-4E82-95E2-87BD9652CF96}" destId="{3C9D977F-4FC0-4EB9-A20D-36DC89537B50}" srcOrd="0" destOrd="0" presId="urn:microsoft.com/office/officeart/2008/layout/LinedList"/>
    <dgm:cxn modelId="{0BA43C58-E627-4498-B349-BB6E3674ED0D}" type="presParOf" srcId="{77FDDB18-5935-4E82-95E2-87BD9652CF96}" destId="{E93AC960-96C8-4A83-9D4E-0A397D986410}" srcOrd="1" destOrd="0" presId="urn:microsoft.com/office/officeart/2008/layout/LinedList"/>
    <dgm:cxn modelId="{7F73AB74-577F-4C06-A9A9-D1705BA47F0A}" type="presParOf" srcId="{77FDDB18-5935-4E82-95E2-87BD9652CF96}" destId="{405ECFFF-E5ED-4B99-AC24-5F71E990187A}" srcOrd="2" destOrd="0" presId="urn:microsoft.com/office/officeart/2008/layout/LinedList"/>
    <dgm:cxn modelId="{8C7A726C-0FD6-4AC5-8614-6C66E9F12AF0}" type="presParOf" srcId="{FBC1C760-AE13-46FD-B6BC-A99A9EE31DB8}" destId="{01C1CB4A-976B-4B4A-B4DE-42C64B75DB99}" srcOrd="5" destOrd="0" presId="urn:microsoft.com/office/officeart/2008/layout/LinedList"/>
    <dgm:cxn modelId="{4789BDD8-BD47-44BA-B17C-D47110B982C3}" type="presParOf" srcId="{FBC1C760-AE13-46FD-B6BC-A99A9EE31DB8}" destId="{3F2F1B95-5AA3-4BEB-A0B7-77BD6E2A2E17}" srcOrd="6" destOrd="0" presId="urn:microsoft.com/office/officeart/2008/layout/LinedList"/>
    <dgm:cxn modelId="{DFF08D58-8D8E-4E0E-B64C-2BFBE87BBAEC}" type="presParOf" srcId="{0DEE870C-3FF0-4F62-933E-9C0EB9701C62}" destId="{24B27E6F-0CC0-4A22-BA89-D402CC256165}" srcOrd="4" destOrd="0" presId="urn:microsoft.com/office/officeart/2008/layout/LinedList"/>
    <dgm:cxn modelId="{8999570B-F186-4A9A-B69E-423B34C9E819}" type="presParOf" srcId="{0DEE870C-3FF0-4F62-933E-9C0EB9701C62}" destId="{C7BF13B4-84BB-4F38-98C8-0A61DB420C59}" srcOrd="5" destOrd="0" presId="urn:microsoft.com/office/officeart/2008/layout/LinedList"/>
    <dgm:cxn modelId="{F670B242-FFF4-4706-8836-1307CC7B8E47}" type="presParOf" srcId="{C7BF13B4-84BB-4F38-98C8-0A61DB420C59}" destId="{BA453FDF-3213-48BD-9513-3FB8BC833069}" srcOrd="0" destOrd="0" presId="urn:microsoft.com/office/officeart/2008/layout/LinedList"/>
    <dgm:cxn modelId="{8449FDF5-D348-4F38-AE2D-8C3F285EC513}" type="presParOf" srcId="{C7BF13B4-84BB-4F38-98C8-0A61DB420C59}" destId="{D421C157-8B94-4FB0-9AF6-406457BA7C33}" srcOrd="1" destOrd="0" presId="urn:microsoft.com/office/officeart/2008/layout/LinedList"/>
    <dgm:cxn modelId="{16C9221F-EEA4-42D5-B856-C24C63C0CA38}" type="presParOf" srcId="{D421C157-8B94-4FB0-9AF6-406457BA7C33}" destId="{CB568465-D616-484B-963C-B1DF25C3A77D}" srcOrd="0" destOrd="0" presId="urn:microsoft.com/office/officeart/2008/layout/LinedList"/>
    <dgm:cxn modelId="{F42C43C1-08C9-45C2-A406-45A7C525D248}" type="presParOf" srcId="{D421C157-8B94-4FB0-9AF6-406457BA7C33}" destId="{DADBC566-296B-4EF8-AAC7-3FB7927FD2E6}" srcOrd="1" destOrd="0" presId="urn:microsoft.com/office/officeart/2008/layout/LinedList"/>
    <dgm:cxn modelId="{1AB00433-68ED-45D5-A55D-D6DF1272A223}" type="presParOf" srcId="{DADBC566-296B-4EF8-AAC7-3FB7927FD2E6}" destId="{08216E24-C6FB-47E0-9BF4-67AB53B9EC4A}" srcOrd="0" destOrd="0" presId="urn:microsoft.com/office/officeart/2008/layout/LinedList"/>
    <dgm:cxn modelId="{5929BE0C-8B71-4157-8EA7-397BCE79760A}" type="presParOf" srcId="{DADBC566-296B-4EF8-AAC7-3FB7927FD2E6}" destId="{51B5270C-E1C2-471C-A3AF-654D42129890}" srcOrd="1" destOrd="0" presId="urn:microsoft.com/office/officeart/2008/layout/LinedList"/>
    <dgm:cxn modelId="{D7D30064-155A-42E0-82F8-926713CD5193}" type="presParOf" srcId="{DADBC566-296B-4EF8-AAC7-3FB7927FD2E6}" destId="{128C4813-C7BA-45EB-AB49-9081184CA958}" srcOrd="2" destOrd="0" presId="urn:microsoft.com/office/officeart/2008/layout/LinedList"/>
    <dgm:cxn modelId="{E4842226-9ADD-4227-A0E7-4AC571B127DA}" type="presParOf" srcId="{D421C157-8B94-4FB0-9AF6-406457BA7C33}" destId="{983BA5DA-7966-4610-9B64-884CA767FF9F}" srcOrd="2" destOrd="0" presId="urn:microsoft.com/office/officeart/2008/layout/LinedList"/>
    <dgm:cxn modelId="{1B82168D-133B-4624-89BA-EE81BA228530}" type="presParOf" srcId="{D421C157-8B94-4FB0-9AF6-406457BA7C33}" destId="{9D7229C4-2B40-4950-8E43-427E9F17CBA6}" srcOrd="3" destOrd="0" presId="urn:microsoft.com/office/officeart/2008/layout/LinedList"/>
    <dgm:cxn modelId="{EEDCAEF8-366B-44A2-8BB4-D4565BAED2A3}" type="presParOf" srcId="{D421C157-8B94-4FB0-9AF6-406457BA7C33}" destId="{6C138AE1-49AB-4058-B06D-5A7588C3FDBF}" srcOrd="4" destOrd="0" presId="urn:microsoft.com/office/officeart/2008/layout/LinedList"/>
    <dgm:cxn modelId="{4E8DF561-324B-4A30-84CE-D645E606F70F}" type="presParOf" srcId="{6C138AE1-49AB-4058-B06D-5A7588C3FDBF}" destId="{1C9BC23F-55A0-4955-9660-4189C14F341D}" srcOrd="0" destOrd="0" presId="urn:microsoft.com/office/officeart/2008/layout/LinedList"/>
    <dgm:cxn modelId="{3681562E-EDB0-4C11-81A0-D3A82355C132}" type="presParOf" srcId="{6C138AE1-49AB-4058-B06D-5A7588C3FDBF}" destId="{F0F4FAC4-1116-4DFA-AA11-77DEACF18AA0}" srcOrd="1" destOrd="0" presId="urn:microsoft.com/office/officeart/2008/layout/LinedList"/>
    <dgm:cxn modelId="{309A45C1-88FF-4935-BFB6-C9A514D4569F}" type="presParOf" srcId="{6C138AE1-49AB-4058-B06D-5A7588C3FDBF}" destId="{CBFE5296-1951-48C4-967D-23E339E2E117}" srcOrd="2" destOrd="0" presId="urn:microsoft.com/office/officeart/2008/layout/LinedList"/>
    <dgm:cxn modelId="{BB98D22C-9CC8-465E-9649-F4163B1D4E92}" type="presParOf" srcId="{D421C157-8B94-4FB0-9AF6-406457BA7C33}" destId="{122B4CEA-9BBC-4C7F-BB3A-74524BD52756}" srcOrd="5" destOrd="0" presId="urn:microsoft.com/office/officeart/2008/layout/LinedList"/>
    <dgm:cxn modelId="{8489D425-83F5-4CDA-A58D-C0FA84F127A1}" type="presParOf" srcId="{D421C157-8B94-4FB0-9AF6-406457BA7C33}" destId="{1FA8FBCC-F9B1-43A1-ADF9-AE16419280F2}" srcOrd="6" destOrd="0" presId="urn:microsoft.com/office/officeart/2008/layout/LinedList"/>
    <dgm:cxn modelId="{BF0454F4-18FB-49DD-B2DA-3180DB4B199D}" type="presParOf" srcId="{D421C157-8B94-4FB0-9AF6-406457BA7C33}" destId="{2192F314-F129-4D01-BC00-3B7CA729A14A}" srcOrd="7" destOrd="0" presId="urn:microsoft.com/office/officeart/2008/layout/LinedList"/>
    <dgm:cxn modelId="{617C7A85-5367-470E-983C-3B721D005BDC}" type="presParOf" srcId="{2192F314-F129-4D01-BC00-3B7CA729A14A}" destId="{7A51E03F-9115-40D0-B489-8E0880AB7A37}" srcOrd="0" destOrd="0" presId="urn:microsoft.com/office/officeart/2008/layout/LinedList"/>
    <dgm:cxn modelId="{CB5EBB03-29C8-4965-A70A-71BD7E6CE9B6}" type="presParOf" srcId="{2192F314-F129-4D01-BC00-3B7CA729A14A}" destId="{7A8C55EB-01C3-4C88-BEF7-D0F02717BB0B}" srcOrd="1" destOrd="0" presId="urn:microsoft.com/office/officeart/2008/layout/LinedList"/>
    <dgm:cxn modelId="{B0A988CB-4C2C-431E-8237-BCF8C347D44C}" type="presParOf" srcId="{2192F314-F129-4D01-BC00-3B7CA729A14A}" destId="{DDE5FA4A-0A7D-4F17-82EC-686F73D05A08}" srcOrd="2" destOrd="0" presId="urn:microsoft.com/office/officeart/2008/layout/LinedList"/>
    <dgm:cxn modelId="{B8B382CE-25B4-49ED-91B4-9B6F40A903F4}" type="presParOf" srcId="{D421C157-8B94-4FB0-9AF6-406457BA7C33}" destId="{6D772C66-2CE2-4D7E-BEE0-57E086893416}" srcOrd="8" destOrd="0" presId="urn:microsoft.com/office/officeart/2008/layout/LinedList"/>
    <dgm:cxn modelId="{D4D059F1-3552-46E7-85E2-0618F06B2500}" type="presParOf" srcId="{D421C157-8B94-4FB0-9AF6-406457BA7C33}" destId="{6BB9397D-6F3B-4575-9950-503206D2D502}" srcOrd="9" destOrd="0" presId="urn:microsoft.com/office/officeart/2008/layout/LinedList"/>
    <dgm:cxn modelId="{2F654AE4-EB33-4AED-A22F-0F69F3E6052D}" type="presParOf" srcId="{D421C157-8B94-4FB0-9AF6-406457BA7C33}" destId="{0D24E24E-7ED9-4753-ACF5-AB79AD3B8B15}" srcOrd="10" destOrd="0" presId="urn:microsoft.com/office/officeart/2008/layout/LinedList"/>
    <dgm:cxn modelId="{88560548-8732-4968-A5F5-13E914CAF635}" type="presParOf" srcId="{0D24E24E-7ED9-4753-ACF5-AB79AD3B8B15}" destId="{DA586408-AFAB-48A4-8EC0-569746D802D5}" srcOrd="0" destOrd="0" presId="urn:microsoft.com/office/officeart/2008/layout/LinedList"/>
    <dgm:cxn modelId="{25381082-E7DA-467D-B642-1CD69813E028}" type="presParOf" srcId="{0D24E24E-7ED9-4753-ACF5-AB79AD3B8B15}" destId="{2343CFC3-3983-4064-B167-B4DA5FE17465}" srcOrd="1" destOrd="0" presId="urn:microsoft.com/office/officeart/2008/layout/LinedList"/>
    <dgm:cxn modelId="{8FCE06F4-BB4D-4F84-A8EF-CC1ECF914004}" type="presParOf" srcId="{0D24E24E-7ED9-4753-ACF5-AB79AD3B8B15}" destId="{4E575481-E92A-4EC1-B54D-2E5B5A8BA6C8}" srcOrd="2" destOrd="0" presId="urn:microsoft.com/office/officeart/2008/layout/LinedList"/>
    <dgm:cxn modelId="{D672FF2F-7765-4A74-8733-D85867891309}" type="presParOf" srcId="{D421C157-8B94-4FB0-9AF6-406457BA7C33}" destId="{26389EA7-F182-4742-AF94-E74164991B24}" srcOrd="11" destOrd="0" presId="urn:microsoft.com/office/officeart/2008/layout/LinedList"/>
    <dgm:cxn modelId="{33753312-4AC6-4F7F-98B4-8CEF5C612764}" type="presParOf" srcId="{D421C157-8B94-4FB0-9AF6-406457BA7C33}" destId="{13457B0E-20D5-48BF-9DC6-5444A32638B1}" srcOrd="12" destOrd="0" presId="urn:microsoft.com/office/officeart/2008/layout/LinedList"/>
    <dgm:cxn modelId="{D86BE3C4-B8F8-4D66-B0E8-58915EFD5F32}" type="presParOf" srcId="{D421C157-8B94-4FB0-9AF6-406457BA7C33}" destId="{395EB701-FD8C-40B2-9926-7449E9C5B0DA}" srcOrd="13" destOrd="0" presId="urn:microsoft.com/office/officeart/2008/layout/LinedList"/>
    <dgm:cxn modelId="{42F51DAA-D799-41F9-B94F-71A66EE25258}" type="presParOf" srcId="{395EB701-FD8C-40B2-9926-7449E9C5B0DA}" destId="{F6F4380C-0B69-4443-B4B2-23FC574F8CCD}" srcOrd="0" destOrd="0" presId="urn:microsoft.com/office/officeart/2008/layout/LinedList"/>
    <dgm:cxn modelId="{3B863980-070A-4870-B59A-2C4BEEBDF08D}" type="presParOf" srcId="{395EB701-FD8C-40B2-9926-7449E9C5B0DA}" destId="{3702AACC-81CB-43E9-8A2C-1754C8525861}" srcOrd="1" destOrd="0" presId="urn:microsoft.com/office/officeart/2008/layout/LinedList"/>
    <dgm:cxn modelId="{3BDBB8DC-5D93-4CF2-ADA6-3456C6B3B23E}" type="presParOf" srcId="{395EB701-FD8C-40B2-9926-7449E9C5B0DA}" destId="{FD73FBDC-2A1F-4197-BC03-49CA03F89123}" srcOrd="2" destOrd="0" presId="urn:microsoft.com/office/officeart/2008/layout/LinedList"/>
    <dgm:cxn modelId="{8488BD90-C2CD-478F-95CF-7375A7D16F0F}" type="presParOf" srcId="{D421C157-8B94-4FB0-9AF6-406457BA7C33}" destId="{45696C9E-122D-4225-B7E6-877A1B777310}" srcOrd="14" destOrd="0" presId="urn:microsoft.com/office/officeart/2008/layout/LinedList"/>
    <dgm:cxn modelId="{8F67866A-A185-4136-A70D-59431C9751D4}" type="presParOf" srcId="{D421C157-8B94-4FB0-9AF6-406457BA7C33}" destId="{93F9F9E9-9E6D-4770-8137-1664A8EB00A9}" srcOrd="15" destOrd="0" presId="urn:microsoft.com/office/officeart/2008/layout/LinedList"/>
    <dgm:cxn modelId="{DBD4C57A-14B7-4606-AD27-6293400FF180}" type="presParOf" srcId="{D421C157-8B94-4FB0-9AF6-406457BA7C33}" destId="{28A3A3C4-F1B8-4CAF-8543-35DCB9FDA03E}" srcOrd="16" destOrd="0" presId="urn:microsoft.com/office/officeart/2008/layout/LinedList"/>
    <dgm:cxn modelId="{7FFF339E-551E-4922-A906-3C77C853C7D2}" type="presParOf" srcId="{28A3A3C4-F1B8-4CAF-8543-35DCB9FDA03E}" destId="{544B6CB8-70FA-4681-8CD8-58368CA69931}" srcOrd="0" destOrd="0" presId="urn:microsoft.com/office/officeart/2008/layout/LinedList"/>
    <dgm:cxn modelId="{37EDAFE2-F14A-4E26-A984-6BA2E584A122}" type="presParOf" srcId="{28A3A3C4-F1B8-4CAF-8543-35DCB9FDA03E}" destId="{FA4B9AC3-41A1-4B16-BC79-68B2CFD1887E}" srcOrd="1" destOrd="0" presId="urn:microsoft.com/office/officeart/2008/layout/LinedList"/>
    <dgm:cxn modelId="{50D9534B-7805-4AD3-8736-BC6B88F31508}" type="presParOf" srcId="{28A3A3C4-F1B8-4CAF-8543-35DCB9FDA03E}" destId="{DDF69E57-2875-464B-A04D-57CF2977FEB9}" srcOrd="2" destOrd="0" presId="urn:microsoft.com/office/officeart/2008/layout/LinedList"/>
    <dgm:cxn modelId="{9729AED3-CD6B-4443-8C8B-7433A5A05E4E}" type="presParOf" srcId="{D421C157-8B94-4FB0-9AF6-406457BA7C33}" destId="{B35D5E75-9F3D-49F2-824C-E178E296EC46}" srcOrd="17" destOrd="0" presId="urn:microsoft.com/office/officeart/2008/layout/LinedList"/>
    <dgm:cxn modelId="{9F82FB85-A63D-44F7-B9E9-00EFD48754B3}" type="presParOf" srcId="{D421C157-8B94-4FB0-9AF6-406457BA7C33}" destId="{40106DA3-928A-4D22-9DBF-9A5E3A255416}" srcOrd="18"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8CCE39-A48C-49F6-B1C4-654A38C4D146}">
      <dsp:nvSpPr>
        <dsp:cNvPr id="0" name=""/>
        <dsp:cNvSpPr/>
      </dsp:nvSpPr>
      <dsp:spPr>
        <a:xfrm rot="10800000">
          <a:off x="2216555" y="3942"/>
          <a:ext cx="7550277" cy="1259174"/>
        </a:xfrm>
        <a:prstGeom prst="homePlate">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a:t>Worry-free</a:t>
          </a:r>
          <a:br>
            <a:rPr lang="en-US" sz="3300" kern="1200"/>
          </a:br>
          <a:r>
            <a:rPr lang="en-US" sz="3300" kern="1200"/>
            <a:t>self-service</a:t>
          </a:r>
          <a:endParaRPr lang="en-US" sz="3300" kern="1200" dirty="0"/>
        </a:p>
      </dsp:txBody>
      <dsp:txXfrm rot="10800000">
        <a:off x="2531348" y="3942"/>
        <a:ext cx="7235484" cy="1259174"/>
      </dsp:txXfrm>
    </dsp:sp>
    <dsp:sp modelId="{79596D58-1DC0-4989-861E-9A1E49109C36}">
      <dsp:nvSpPr>
        <dsp:cNvPr id="0" name=""/>
        <dsp:cNvSpPr/>
      </dsp:nvSpPr>
      <dsp:spPr>
        <a:xfrm>
          <a:off x="1586967" y="3942"/>
          <a:ext cx="1259174" cy="1259174"/>
        </a:xfrm>
        <a:prstGeom prst="ellipse">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14000" r="-14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5934985-79D6-4F54-A3D2-FD65D39B16D4}">
      <dsp:nvSpPr>
        <dsp:cNvPr id="0" name=""/>
        <dsp:cNvSpPr/>
      </dsp:nvSpPr>
      <dsp:spPr>
        <a:xfrm rot="10800000">
          <a:off x="2216555" y="1638989"/>
          <a:ext cx="7550277" cy="1259174"/>
        </a:xfrm>
        <a:prstGeom prst="homePlate">
          <a:avLst/>
        </a:prstGeom>
        <a:solidFill>
          <a:schemeClr val="accent2">
            <a:hueOff val="5036195"/>
            <a:satOff val="-15789"/>
            <a:lumOff val="-169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a:t>Fast</a:t>
          </a:r>
          <a:br>
            <a:rPr lang="en-US" sz="3300" kern="1200"/>
          </a:br>
          <a:r>
            <a:rPr lang="en-US" sz="3300" kern="1200"/>
            <a:t>provisioning</a:t>
          </a:r>
          <a:endParaRPr lang="en-US" sz="3300" kern="1200" dirty="0"/>
        </a:p>
      </dsp:txBody>
      <dsp:txXfrm rot="10800000">
        <a:off x="2531348" y="1638989"/>
        <a:ext cx="7235484" cy="1259174"/>
      </dsp:txXfrm>
    </dsp:sp>
    <dsp:sp modelId="{09403F59-82BB-4FD5-89B3-5B7A4D6C5A70}">
      <dsp:nvSpPr>
        <dsp:cNvPr id="0" name=""/>
        <dsp:cNvSpPr/>
      </dsp:nvSpPr>
      <dsp:spPr>
        <a:xfrm>
          <a:off x="1586967" y="1638989"/>
          <a:ext cx="1259174" cy="1259174"/>
        </a:xfrm>
        <a:prstGeom prst="ellipse">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t="-17000" b="-1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F7514D9-8C42-4A77-B4C4-2EF5B48FF8F4}">
      <dsp:nvSpPr>
        <dsp:cNvPr id="0" name=""/>
        <dsp:cNvSpPr/>
      </dsp:nvSpPr>
      <dsp:spPr>
        <a:xfrm rot="10800000">
          <a:off x="2216555" y="3274036"/>
          <a:ext cx="7550277" cy="1259174"/>
        </a:xfrm>
        <a:prstGeom prst="homePlate">
          <a:avLst/>
        </a:prstGeom>
        <a:solidFill>
          <a:schemeClr val="accent2">
            <a:hueOff val="10072389"/>
            <a:satOff val="-31578"/>
            <a:lumOff val="-339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Create once, use everywhere, by everyone</a:t>
          </a:r>
        </a:p>
      </dsp:txBody>
      <dsp:txXfrm rot="10800000">
        <a:off x="2531348" y="3274036"/>
        <a:ext cx="7235484" cy="1259174"/>
      </dsp:txXfrm>
    </dsp:sp>
    <dsp:sp modelId="{B8189815-9D9B-46F8-A488-A5BC838EB841}">
      <dsp:nvSpPr>
        <dsp:cNvPr id="0" name=""/>
        <dsp:cNvSpPr/>
      </dsp:nvSpPr>
      <dsp:spPr>
        <a:xfrm>
          <a:off x="1586967" y="3274036"/>
          <a:ext cx="1259174" cy="1259174"/>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21000" b="-2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8AEAF6-177E-4E45-AD7F-7BA5B085A412}">
      <dsp:nvSpPr>
        <dsp:cNvPr id="0" name=""/>
        <dsp:cNvSpPr/>
      </dsp:nvSpPr>
      <dsp:spPr>
        <a:xfrm rot="10800000">
          <a:off x="2216555" y="4909083"/>
          <a:ext cx="7550277" cy="1259174"/>
        </a:xfrm>
        <a:prstGeom prst="homePlate">
          <a:avLst/>
        </a:prstGeom>
        <a:solidFill>
          <a:schemeClr val="accent2">
            <a:hueOff val="15108583"/>
            <a:satOff val="-47367"/>
            <a:lumOff val="-50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5261" tIns="125730" rIns="234696"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Integrate with your existing toolchain</a:t>
          </a:r>
        </a:p>
      </dsp:txBody>
      <dsp:txXfrm rot="10800000">
        <a:off x="2531348" y="4909083"/>
        <a:ext cx="7235484" cy="1259174"/>
      </dsp:txXfrm>
    </dsp:sp>
    <dsp:sp modelId="{AD110E97-F06B-4265-B4B1-92739ED88F05}">
      <dsp:nvSpPr>
        <dsp:cNvPr id="0" name=""/>
        <dsp:cNvSpPr/>
      </dsp:nvSpPr>
      <dsp:spPr>
        <a:xfrm>
          <a:off x="1586967" y="4909083"/>
          <a:ext cx="1259174" cy="1259174"/>
        </a:xfrm>
        <a:prstGeom prst="ellipse">
          <a:avLst/>
        </a:prstGeom>
        <a:blipFill rotWithShape="1">
          <a:blip xmlns:r="http://schemas.openxmlformats.org/officeDocument/2006/relationships" r:embed="rId4"/>
          <a:srcRect/>
          <a:stretch>
            <a:fillRect t="-1000" b="-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AC3E98-EAD6-4EE3-95C7-2E726D652D70}">
      <dsp:nvSpPr>
        <dsp:cNvPr id="0" name=""/>
        <dsp:cNvSpPr/>
      </dsp:nvSpPr>
      <dsp:spPr>
        <a:xfrm>
          <a:off x="578881" y="4613"/>
          <a:ext cx="3043386" cy="1826031"/>
        </a:xfrm>
        <a:prstGeom prst="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Automated startup, shutdown, VM expiration</a:t>
          </a:r>
        </a:p>
      </dsp:txBody>
      <dsp:txXfrm>
        <a:off x="578881" y="4613"/>
        <a:ext cx="3043386" cy="1826031"/>
      </dsp:txXfrm>
    </dsp:sp>
    <dsp:sp modelId="{611A71EB-2B1E-4C22-8BA3-BB9FDDE5E153}">
      <dsp:nvSpPr>
        <dsp:cNvPr id="0" name=""/>
        <dsp:cNvSpPr/>
      </dsp:nvSpPr>
      <dsp:spPr>
        <a:xfrm>
          <a:off x="3926606" y="4613"/>
          <a:ext cx="3043386" cy="1826031"/>
        </a:xfrm>
        <a:prstGeom prst="rect">
          <a:avLst/>
        </a:prstGeom>
        <a:solidFill>
          <a:schemeClr val="accent2">
            <a:hueOff val="1888573"/>
            <a:satOff val="-5921"/>
            <a:lumOff val="-6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Automate setup and tear-down</a:t>
          </a:r>
        </a:p>
      </dsp:txBody>
      <dsp:txXfrm>
        <a:off x="3926606" y="4613"/>
        <a:ext cx="3043386" cy="1826031"/>
      </dsp:txXfrm>
    </dsp:sp>
    <dsp:sp modelId="{67E96D7F-D6FA-4C9C-BFFE-56D07E8ED48A}">
      <dsp:nvSpPr>
        <dsp:cNvPr id="0" name=""/>
        <dsp:cNvSpPr/>
      </dsp:nvSpPr>
      <dsp:spPr>
        <a:xfrm>
          <a:off x="7274331" y="4613"/>
          <a:ext cx="3043386" cy="1826031"/>
        </a:xfrm>
        <a:prstGeom prst="rect">
          <a:avLst/>
        </a:prstGeom>
        <a:solidFill>
          <a:schemeClr val="accent2">
            <a:hueOff val="3777146"/>
            <a:satOff val="-11842"/>
            <a:lumOff val="-127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Windows &amp; Linux</a:t>
          </a:r>
        </a:p>
      </dsp:txBody>
      <dsp:txXfrm>
        <a:off x="7274331" y="4613"/>
        <a:ext cx="3043386" cy="1826031"/>
      </dsp:txXfrm>
    </dsp:sp>
    <dsp:sp modelId="{80203B05-2041-4015-9E48-A9903209833F}">
      <dsp:nvSpPr>
        <dsp:cNvPr id="0" name=""/>
        <dsp:cNvSpPr/>
      </dsp:nvSpPr>
      <dsp:spPr>
        <a:xfrm>
          <a:off x="578881" y="2134984"/>
          <a:ext cx="3043386" cy="1826031"/>
        </a:xfrm>
        <a:prstGeom prst="rect">
          <a:avLst/>
        </a:prstGeom>
        <a:solidFill>
          <a:schemeClr val="accent2">
            <a:hueOff val="5665719"/>
            <a:satOff val="-17763"/>
            <a:lumOff val="-19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BYOD / BYON</a:t>
          </a:r>
        </a:p>
      </dsp:txBody>
      <dsp:txXfrm>
        <a:off x="578881" y="2134984"/>
        <a:ext cx="3043386" cy="1826031"/>
      </dsp:txXfrm>
    </dsp:sp>
    <dsp:sp modelId="{0793A6A1-AF88-4F9A-B3C7-D98D24C1D65F}">
      <dsp:nvSpPr>
        <dsp:cNvPr id="0" name=""/>
        <dsp:cNvSpPr/>
      </dsp:nvSpPr>
      <dsp:spPr>
        <a:xfrm>
          <a:off x="3926606" y="2134984"/>
          <a:ext cx="3043386" cy="1826031"/>
        </a:xfrm>
        <a:prstGeom prst="rect">
          <a:avLst/>
        </a:prstGeom>
        <a:solidFill>
          <a:schemeClr val="accent2">
            <a:hueOff val="7554292"/>
            <a:satOff val="-23684"/>
            <a:lumOff val="-25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Owner &amp; User roles</a:t>
          </a:r>
        </a:p>
      </dsp:txBody>
      <dsp:txXfrm>
        <a:off x="3926606" y="2134984"/>
        <a:ext cx="3043386" cy="1826031"/>
      </dsp:txXfrm>
    </dsp:sp>
    <dsp:sp modelId="{5D2A4D95-F837-45D9-B6C5-BCE9B9B35C59}">
      <dsp:nvSpPr>
        <dsp:cNvPr id="0" name=""/>
        <dsp:cNvSpPr/>
      </dsp:nvSpPr>
      <dsp:spPr>
        <a:xfrm>
          <a:off x="7274331" y="2134984"/>
          <a:ext cx="3043386" cy="1826031"/>
        </a:xfrm>
        <a:prstGeom prst="rect">
          <a:avLst/>
        </a:prstGeom>
        <a:solidFill>
          <a:schemeClr val="accent2">
            <a:hueOff val="9442864"/>
            <a:satOff val="-29604"/>
            <a:lumOff val="-31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Pre-built ARM Templates and Artifacts</a:t>
          </a:r>
        </a:p>
      </dsp:txBody>
      <dsp:txXfrm>
        <a:off x="7274331" y="2134984"/>
        <a:ext cx="3043386" cy="1826031"/>
      </dsp:txXfrm>
    </dsp:sp>
    <dsp:sp modelId="{1B8CB50D-BD05-4734-9F0D-5F4E1EFEDDCD}">
      <dsp:nvSpPr>
        <dsp:cNvPr id="0" name=""/>
        <dsp:cNvSpPr/>
      </dsp:nvSpPr>
      <dsp:spPr>
        <a:xfrm>
          <a:off x="578881" y="4265354"/>
          <a:ext cx="3043386" cy="1826031"/>
        </a:xfrm>
        <a:prstGeom prst="rect">
          <a:avLst/>
        </a:prstGeom>
        <a:solidFill>
          <a:schemeClr val="accent2">
            <a:hueOff val="11331438"/>
            <a:satOff val="-35525"/>
            <a:lumOff val="-382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Secret Store</a:t>
          </a:r>
        </a:p>
      </dsp:txBody>
      <dsp:txXfrm>
        <a:off x="578881" y="4265354"/>
        <a:ext cx="3043386" cy="1826031"/>
      </dsp:txXfrm>
    </dsp:sp>
    <dsp:sp modelId="{766870B5-2270-4B07-9941-153DC372868F}">
      <dsp:nvSpPr>
        <dsp:cNvPr id="0" name=""/>
        <dsp:cNvSpPr/>
      </dsp:nvSpPr>
      <dsp:spPr>
        <a:xfrm>
          <a:off x="3926606" y="4265354"/>
          <a:ext cx="3043386" cy="1826031"/>
        </a:xfrm>
        <a:prstGeom prst="rect">
          <a:avLst/>
        </a:prstGeom>
        <a:solidFill>
          <a:schemeClr val="accent2">
            <a:hueOff val="13220011"/>
            <a:satOff val="-41446"/>
            <a:lumOff val="-4461"/>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Shared IP’s</a:t>
          </a:r>
        </a:p>
      </dsp:txBody>
      <dsp:txXfrm>
        <a:off x="3926606" y="4265354"/>
        <a:ext cx="3043386" cy="1826031"/>
      </dsp:txXfrm>
    </dsp:sp>
    <dsp:sp modelId="{0A522BF5-7FE0-4FB5-AE92-8CFBE67E65D1}">
      <dsp:nvSpPr>
        <dsp:cNvPr id="0" name=""/>
        <dsp:cNvSpPr/>
      </dsp:nvSpPr>
      <dsp:spPr>
        <a:xfrm>
          <a:off x="7274331" y="4265354"/>
          <a:ext cx="3043386" cy="1826031"/>
        </a:xfrm>
        <a:prstGeom prst="rect">
          <a:avLst/>
        </a:prstGeom>
        <a:solidFill>
          <a:schemeClr val="accent2">
            <a:hueOff val="15108583"/>
            <a:satOff val="-47367"/>
            <a:lumOff val="-50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sz="2700" kern="1200" dirty="0"/>
            <a:t>Data Disks</a:t>
          </a:r>
        </a:p>
      </dsp:txBody>
      <dsp:txXfrm>
        <a:off x="7274331" y="4265354"/>
        <a:ext cx="3043386" cy="1826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4EBEB3-E25C-44D0-BD1F-BD517ED1FAB2}">
      <dsp:nvSpPr>
        <dsp:cNvPr id="0" name=""/>
        <dsp:cNvSpPr/>
      </dsp:nvSpPr>
      <dsp:spPr>
        <a:xfrm>
          <a:off x="0" y="3013"/>
          <a:ext cx="11582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FE0D2A-20F8-4A9A-9D57-2C3C1983E8EA}">
      <dsp:nvSpPr>
        <dsp:cNvPr id="0" name=""/>
        <dsp:cNvSpPr/>
      </dsp:nvSpPr>
      <dsp:spPr>
        <a:xfrm>
          <a:off x="0" y="3013"/>
          <a:ext cx="2316480" cy="205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GA</a:t>
          </a:r>
        </a:p>
      </dsp:txBody>
      <dsp:txXfrm>
        <a:off x="0" y="3013"/>
        <a:ext cx="2316480" cy="2055390"/>
      </dsp:txXfrm>
    </dsp:sp>
    <dsp:sp modelId="{DF4EBED7-EDC5-4CAA-B3F3-79F617FCA5CF}">
      <dsp:nvSpPr>
        <dsp:cNvPr id="0" name=""/>
        <dsp:cNvSpPr/>
      </dsp:nvSpPr>
      <dsp:spPr>
        <a:xfrm>
          <a:off x="2490216" y="50785"/>
          <a:ext cx="9092184" cy="955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May 2016 – private since 2015</a:t>
          </a:r>
        </a:p>
      </dsp:txBody>
      <dsp:txXfrm>
        <a:off x="2490216" y="50785"/>
        <a:ext cx="9092184" cy="955435"/>
      </dsp:txXfrm>
    </dsp:sp>
    <dsp:sp modelId="{13CDB66C-7ED3-47E7-B9B7-A78F6D495010}">
      <dsp:nvSpPr>
        <dsp:cNvPr id="0" name=""/>
        <dsp:cNvSpPr/>
      </dsp:nvSpPr>
      <dsp:spPr>
        <a:xfrm>
          <a:off x="2316480" y="1006221"/>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78828E1-BE10-469B-A4ED-C74B901E0C29}">
      <dsp:nvSpPr>
        <dsp:cNvPr id="0" name=""/>
        <dsp:cNvSpPr/>
      </dsp:nvSpPr>
      <dsp:spPr>
        <a:xfrm>
          <a:off x="2490216" y="1053992"/>
          <a:ext cx="9092184" cy="955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Dedicated team &amp; </a:t>
          </a:r>
          <a:r>
            <a:rPr lang="en-US" sz="1400" kern="1200" dirty="0" err="1"/>
            <a:t>Devs</a:t>
          </a:r>
          <a:endParaRPr lang="en-US" sz="1400" kern="1200" dirty="0"/>
        </a:p>
      </dsp:txBody>
      <dsp:txXfrm>
        <a:off x="2490216" y="1053992"/>
        <a:ext cx="9092184" cy="955435"/>
      </dsp:txXfrm>
    </dsp:sp>
    <dsp:sp modelId="{346E4537-CD4E-4940-9194-872F3A66BA9C}">
      <dsp:nvSpPr>
        <dsp:cNvPr id="0" name=""/>
        <dsp:cNvSpPr/>
      </dsp:nvSpPr>
      <dsp:spPr>
        <a:xfrm>
          <a:off x="2316480" y="2009428"/>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7B15CB4-66A5-4546-87AA-047E3B7D4BD8}">
      <dsp:nvSpPr>
        <dsp:cNvPr id="0" name=""/>
        <dsp:cNvSpPr/>
      </dsp:nvSpPr>
      <dsp:spPr>
        <a:xfrm>
          <a:off x="0" y="2058404"/>
          <a:ext cx="11582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BCA70E-514A-47FE-BD90-23998C36FFA1}">
      <dsp:nvSpPr>
        <dsp:cNvPr id="0" name=""/>
        <dsp:cNvSpPr/>
      </dsp:nvSpPr>
      <dsp:spPr>
        <a:xfrm>
          <a:off x="0" y="2058404"/>
          <a:ext cx="2316480" cy="205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Cost</a:t>
          </a:r>
        </a:p>
      </dsp:txBody>
      <dsp:txXfrm>
        <a:off x="0" y="2058404"/>
        <a:ext cx="2316480" cy="2055390"/>
      </dsp:txXfrm>
    </dsp:sp>
    <dsp:sp modelId="{F5C5E380-EF8A-4AB6-950C-492FC7E83E7D}">
      <dsp:nvSpPr>
        <dsp:cNvPr id="0" name=""/>
        <dsp:cNvSpPr/>
      </dsp:nvSpPr>
      <dsp:spPr>
        <a:xfrm>
          <a:off x="2490216" y="2106176"/>
          <a:ext cx="9092184" cy="955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Free***</a:t>
          </a:r>
        </a:p>
      </dsp:txBody>
      <dsp:txXfrm>
        <a:off x="2490216" y="2106176"/>
        <a:ext cx="9092184" cy="955435"/>
      </dsp:txXfrm>
    </dsp:sp>
    <dsp:sp modelId="{C57B3D87-9035-4EDB-8F08-BCFF0E6B52DB}">
      <dsp:nvSpPr>
        <dsp:cNvPr id="0" name=""/>
        <dsp:cNvSpPr/>
      </dsp:nvSpPr>
      <dsp:spPr>
        <a:xfrm>
          <a:off x="2316480" y="3061611"/>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93AC960-96C8-4A83-9D4E-0A397D986410}">
      <dsp:nvSpPr>
        <dsp:cNvPr id="0" name=""/>
        <dsp:cNvSpPr/>
      </dsp:nvSpPr>
      <dsp:spPr>
        <a:xfrm>
          <a:off x="2490216" y="3109383"/>
          <a:ext cx="9092184" cy="9554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Compute, network, storage, egress bandwidth, etc.</a:t>
          </a:r>
        </a:p>
      </dsp:txBody>
      <dsp:txXfrm>
        <a:off x="2490216" y="3109383"/>
        <a:ext cx="9092184" cy="955435"/>
      </dsp:txXfrm>
    </dsp:sp>
    <dsp:sp modelId="{01C1CB4A-976B-4B4A-B4DE-42C64B75DB99}">
      <dsp:nvSpPr>
        <dsp:cNvPr id="0" name=""/>
        <dsp:cNvSpPr/>
      </dsp:nvSpPr>
      <dsp:spPr>
        <a:xfrm>
          <a:off x="2316480" y="4064819"/>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B27E6F-0CC0-4A22-BA89-D402CC256165}">
      <dsp:nvSpPr>
        <dsp:cNvPr id="0" name=""/>
        <dsp:cNvSpPr/>
      </dsp:nvSpPr>
      <dsp:spPr>
        <a:xfrm>
          <a:off x="0" y="4113795"/>
          <a:ext cx="115824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453FDF-3213-48BD-9513-3FB8BC833069}">
      <dsp:nvSpPr>
        <dsp:cNvPr id="0" name=""/>
        <dsp:cNvSpPr/>
      </dsp:nvSpPr>
      <dsp:spPr>
        <a:xfrm>
          <a:off x="0" y="4113795"/>
          <a:ext cx="2316480" cy="2055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7170" tIns="217170" rIns="217170" bIns="217170" numCol="1" spcCol="1270" anchor="t" anchorCtr="0">
          <a:noAutofit/>
        </a:bodyPr>
        <a:lstStyle/>
        <a:p>
          <a:pPr marL="0" lvl="0" indent="0" algn="l" defTabSz="2533650">
            <a:lnSpc>
              <a:spcPct val="90000"/>
            </a:lnSpc>
            <a:spcBef>
              <a:spcPct val="0"/>
            </a:spcBef>
            <a:spcAft>
              <a:spcPct val="35000"/>
            </a:spcAft>
            <a:buNone/>
          </a:pPr>
          <a:r>
            <a:rPr lang="en-US" sz="5700" kern="1200" dirty="0"/>
            <a:t>Limits</a:t>
          </a:r>
        </a:p>
      </dsp:txBody>
      <dsp:txXfrm>
        <a:off x="0" y="4113795"/>
        <a:ext cx="2316480" cy="2055390"/>
      </dsp:txXfrm>
    </dsp:sp>
    <dsp:sp modelId="{51B5270C-E1C2-471C-A3AF-654D42129890}">
      <dsp:nvSpPr>
        <dsp:cNvPr id="0" name=""/>
        <dsp:cNvSpPr/>
      </dsp:nvSpPr>
      <dsp:spPr>
        <a:xfrm>
          <a:off x="2490216" y="4129978"/>
          <a:ext cx="9092184" cy="32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No limit to # of labs created</a:t>
          </a:r>
        </a:p>
      </dsp:txBody>
      <dsp:txXfrm>
        <a:off x="2490216" y="4129978"/>
        <a:ext cx="9092184" cy="323663"/>
      </dsp:txXfrm>
    </dsp:sp>
    <dsp:sp modelId="{983BA5DA-7966-4610-9B64-884CA767FF9F}">
      <dsp:nvSpPr>
        <dsp:cNvPr id="0" name=""/>
        <dsp:cNvSpPr/>
      </dsp:nvSpPr>
      <dsp:spPr>
        <a:xfrm>
          <a:off x="2316480" y="4453642"/>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0F4FAC4-1116-4DFA-AA11-77DEACF18AA0}">
      <dsp:nvSpPr>
        <dsp:cNvPr id="0" name=""/>
        <dsp:cNvSpPr/>
      </dsp:nvSpPr>
      <dsp:spPr>
        <a:xfrm>
          <a:off x="2490216" y="4469825"/>
          <a:ext cx="9092184" cy="32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 of VM’s limited by subscription (Azure limitation) </a:t>
          </a:r>
        </a:p>
      </dsp:txBody>
      <dsp:txXfrm>
        <a:off x="2490216" y="4469825"/>
        <a:ext cx="9092184" cy="323663"/>
      </dsp:txXfrm>
    </dsp:sp>
    <dsp:sp modelId="{122B4CEA-9BBC-4C7F-BB3A-74524BD52756}">
      <dsp:nvSpPr>
        <dsp:cNvPr id="0" name=""/>
        <dsp:cNvSpPr/>
      </dsp:nvSpPr>
      <dsp:spPr>
        <a:xfrm>
          <a:off x="2316480" y="4793489"/>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A8C55EB-01C3-4C88-BEF7-D0F02717BB0B}">
      <dsp:nvSpPr>
        <dsp:cNvPr id="0" name=""/>
        <dsp:cNvSpPr/>
      </dsp:nvSpPr>
      <dsp:spPr>
        <a:xfrm>
          <a:off x="2490216" y="4809672"/>
          <a:ext cx="9092184" cy="32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Based on ARM sub limits (20 cores per sub -  5 </a:t>
          </a:r>
          <a:r>
            <a:rPr lang="en-US" sz="1400" kern="1200" dirty="0" err="1"/>
            <a:t>vm’s</a:t>
          </a:r>
          <a:r>
            <a:rPr lang="en-US" sz="1400" kern="1200" dirty="0"/>
            <a:t> w/4 cores </a:t>
          </a:r>
          <a:r>
            <a:rPr lang="en-US" sz="1400" kern="1200" dirty="0" err="1"/>
            <a:t>ea</a:t>
          </a:r>
          <a:r>
            <a:rPr lang="en-US" sz="1400" kern="1200" dirty="0"/>
            <a:t> = 20 limit)</a:t>
          </a:r>
        </a:p>
      </dsp:txBody>
      <dsp:txXfrm>
        <a:off x="2490216" y="4809672"/>
        <a:ext cx="9092184" cy="323663"/>
      </dsp:txXfrm>
    </dsp:sp>
    <dsp:sp modelId="{6D772C66-2CE2-4D7E-BEE0-57E086893416}">
      <dsp:nvSpPr>
        <dsp:cNvPr id="0" name=""/>
        <dsp:cNvSpPr/>
      </dsp:nvSpPr>
      <dsp:spPr>
        <a:xfrm>
          <a:off x="2316480" y="5133336"/>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43CFC3-3983-4064-B167-B4DA5FE17465}">
      <dsp:nvSpPr>
        <dsp:cNvPr id="0" name=""/>
        <dsp:cNvSpPr/>
      </dsp:nvSpPr>
      <dsp:spPr>
        <a:xfrm>
          <a:off x="2490216" y="5149519"/>
          <a:ext cx="9092184" cy="32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Typical lab ~40 VM’s running concurrent on STD storage, ~22 VM’s on SSD storage</a:t>
          </a:r>
        </a:p>
      </dsp:txBody>
      <dsp:txXfrm>
        <a:off x="2490216" y="5149519"/>
        <a:ext cx="9092184" cy="323663"/>
      </dsp:txXfrm>
    </dsp:sp>
    <dsp:sp modelId="{26389EA7-F182-4742-AF94-E74164991B24}">
      <dsp:nvSpPr>
        <dsp:cNvPr id="0" name=""/>
        <dsp:cNvSpPr/>
      </dsp:nvSpPr>
      <dsp:spPr>
        <a:xfrm>
          <a:off x="2316480" y="5473183"/>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02AACC-81CB-43E9-8A2C-1754C8525861}">
      <dsp:nvSpPr>
        <dsp:cNvPr id="0" name=""/>
        <dsp:cNvSpPr/>
      </dsp:nvSpPr>
      <dsp:spPr>
        <a:xfrm>
          <a:off x="2490216" y="5489366"/>
          <a:ext cx="9092184" cy="32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t>Increases can be requested &amp; change periodically</a:t>
          </a:r>
        </a:p>
      </dsp:txBody>
      <dsp:txXfrm>
        <a:off x="2490216" y="5489366"/>
        <a:ext cx="9092184" cy="323663"/>
      </dsp:txXfrm>
    </dsp:sp>
    <dsp:sp modelId="{45696C9E-122D-4225-B7E6-877A1B777310}">
      <dsp:nvSpPr>
        <dsp:cNvPr id="0" name=""/>
        <dsp:cNvSpPr/>
      </dsp:nvSpPr>
      <dsp:spPr>
        <a:xfrm>
          <a:off x="2316480" y="5813030"/>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A4B9AC3-41A1-4B16-BC79-68B2CFD1887E}">
      <dsp:nvSpPr>
        <dsp:cNvPr id="0" name=""/>
        <dsp:cNvSpPr/>
      </dsp:nvSpPr>
      <dsp:spPr>
        <a:xfrm>
          <a:off x="2490216" y="5829213"/>
          <a:ext cx="9092184" cy="323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dirty="0">
              <a:hlinkClick xmlns:r="http://schemas.openxmlformats.org/officeDocument/2006/relationships" r:id="rId1"/>
            </a:rPr>
            <a:t>https://docs.microsoft.com/en-us/azure/azure-subscription-service-limits</a:t>
          </a:r>
          <a:endParaRPr lang="en-US" sz="1400" kern="1200" dirty="0"/>
        </a:p>
      </dsp:txBody>
      <dsp:txXfrm>
        <a:off x="2490216" y="5829213"/>
        <a:ext cx="9092184" cy="323663"/>
      </dsp:txXfrm>
    </dsp:sp>
    <dsp:sp modelId="{B35D5E75-9F3D-49F2-824C-E178E296EC46}">
      <dsp:nvSpPr>
        <dsp:cNvPr id="0" name=""/>
        <dsp:cNvSpPr/>
      </dsp:nvSpPr>
      <dsp:spPr>
        <a:xfrm>
          <a:off x="2316480" y="6152877"/>
          <a:ext cx="9265920" cy="0"/>
        </a:xfrm>
        <a:prstGeom prst="line">
          <a:avLst/>
        </a:prstGeom>
        <a:solidFill>
          <a:schemeClr val="accent1">
            <a:hueOff val="0"/>
            <a:satOff val="0"/>
            <a:lumOff val="0"/>
            <a:alphaOff val="0"/>
          </a:schemeClr>
        </a:solidFill>
        <a:ln w="10795"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583" cy="482027"/>
          </a:xfrm>
          <a:prstGeom prst="rect">
            <a:avLst/>
          </a:prstGeom>
        </p:spPr>
        <p:txBody>
          <a:bodyPr vert="horz" lIns="94851" tIns="47425" rIns="94851" bIns="47425" rtlCol="0"/>
          <a:lstStyle>
            <a:lvl1pPr algn="l" defTabSz="967477"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4142962" y="1"/>
            <a:ext cx="3170583" cy="482027"/>
          </a:xfrm>
          <a:prstGeom prst="rect">
            <a:avLst/>
          </a:prstGeom>
        </p:spPr>
        <p:txBody>
          <a:bodyPr vert="horz" wrap="square" lIns="94851" tIns="47425" rIns="94851" bIns="47425" numCol="1" anchor="t" anchorCtr="0" compatLnSpc="1">
            <a:prstTxWarp prst="textNoShape">
              <a:avLst/>
            </a:prstTxWarp>
          </a:bodyPr>
          <a:lstStyle>
            <a:lvl1pPr algn="r">
              <a:defRPr sz="1200">
                <a:latin typeface="Calibri" charset="0"/>
              </a:defRPr>
            </a:lvl1pPr>
          </a:lstStyle>
          <a:p>
            <a:fld id="{38BC44EA-40D6-8546-9D13-771ED99F1B29}" type="datetimeFigureOut">
              <a:rPr lang="en-US"/>
              <a:pPr/>
              <a:t>2017-03-25</a:t>
            </a:fld>
            <a:endParaRPr lang="en-US"/>
          </a:p>
        </p:txBody>
      </p:sp>
      <p:sp>
        <p:nvSpPr>
          <p:cNvPr id="4" name="Footer Placeholder 3"/>
          <p:cNvSpPr>
            <a:spLocks noGrp="1"/>
          </p:cNvSpPr>
          <p:nvPr>
            <p:ph type="ftr" sz="quarter" idx="2"/>
          </p:nvPr>
        </p:nvSpPr>
        <p:spPr>
          <a:xfrm>
            <a:off x="0" y="9119173"/>
            <a:ext cx="3170583" cy="482027"/>
          </a:xfrm>
          <a:prstGeom prst="rect">
            <a:avLst/>
          </a:prstGeom>
        </p:spPr>
        <p:txBody>
          <a:bodyPr vert="horz" lIns="94851" tIns="47425" rIns="94851" bIns="47425" rtlCol="0" anchor="b"/>
          <a:lstStyle>
            <a:lvl1pPr algn="l" defTabSz="967477"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4142962" y="9119173"/>
            <a:ext cx="3170583" cy="482027"/>
          </a:xfrm>
          <a:prstGeom prst="rect">
            <a:avLst/>
          </a:prstGeom>
        </p:spPr>
        <p:txBody>
          <a:bodyPr vert="horz" wrap="square" lIns="94851" tIns="47425" rIns="94851" bIns="47425" numCol="1" anchor="b" anchorCtr="0" compatLnSpc="1">
            <a:prstTxWarp prst="textNoShape">
              <a:avLst/>
            </a:prstTxWarp>
          </a:bodyPr>
          <a:lstStyle>
            <a:lvl1pPr algn="r">
              <a:defRPr sz="1200">
                <a:latin typeface="Calibri" charset="0"/>
              </a:defRPr>
            </a:lvl1pPr>
          </a:lstStyle>
          <a:p>
            <a:fld id="{FAF05878-8A5B-9042-B2EF-3B90660A52CB}" type="slidenum">
              <a:rPr lang="en-US"/>
              <a:pPr/>
              <a:t>‹#›</a:t>
            </a:fld>
            <a:endParaRPr lang="en-US"/>
          </a:p>
        </p:txBody>
      </p:sp>
    </p:spTree>
    <p:extLst>
      <p:ext uri="{BB962C8B-B14F-4D97-AF65-F5344CB8AC3E}">
        <p14:creationId xmlns:p14="http://schemas.microsoft.com/office/powerpoint/2010/main" val="1476048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583" cy="482027"/>
          </a:xfrm>
          <a:prstGeom prst="rect">
            <a:avLst/>
          </a:prstGeom>
        </p:spPr>
        <p:txBody>
          <a:bodyPr vert="horz" lIns="96653" tIns="48327" rIns="96653" bIns="48327" rtlCol="0"/>
          <a:lstStyle>
            <a:lvl1pPr algn="l" defTabSz="967477"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4142962" y="1"/>
            <a:ext cx="3170583" cy="482027"/>
          </a:xfrm>
          <a:prstGeom prst="rect">
            <a:avLst/>
          </a:prstGeom>
        </p:spPr>
        <p:txBody>
          <a:bodyPr vert="horz" wrap="square" lIns="96653" tIns="48327" rIns="96653" bIns="48327" numCol="1" anchor="t" anchorCtr="0" compatLnSpc="1">
            <a:prstTxWarp prst="textNoShape">
              <a:avLst/>
            </a:prstTxWarp>
          </a:bodyPr>
          <a:lstStyle>
            <a:lvl1pPr algn="r">
              <a:defRPr sz="1200">
                <a:latin typeface="Calibri" charset="0"/>
              </a:defRPr>
            </a:lvl1pPr>
          </a:lstStyle>
          <a:p>
            <a:fld id="{51CCB466-EC54-4448-B65A-2FDC807D2E3D}" type="datetimeFigureOut">
              <a:rPr lang="en-US"/>
              <a:pPr/>
              <a:t>2017-03-25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3" tIns="48327" rIns="96653" bIns="48327" rtlCol="0" anchor="ctr"/>
          <a:lstStyle/>
          <a:p>
            <a:pPr lvl="0"/>
            <a:endParaRPr lang="en-US" noProof="0"/>
          </a:p>
        </p:txBody>
      </p:sp>
      <p:sp>
        <p:nvSpPr>
          <p:cNvPr id="5" name="Notes Placeholder 4"/>
          <p:cNvSpPr>
            <a:spLocks noGrp="1"/>
          </p:cNvSpPr>
          <p:nvPr>
            <p:ph type="body" sz="quarter" idx="3"/>
          </p:nvPr>
        </p:nvSpPr>
        <p:spPr>
          <a:xfrm>
            <a:off x="732183" y="4620250"/>
            <a:ext cx="5850835" cy="3780800"/>
          </a:xfrm>
          <a:prstGeom prst="rect">
            <a:avLst/>
          </a:prstGeom>
        </p:spPr>
        <p:txBody>
          <a:bodyPr vert="horz" lIns="96653" tIns="48327" rIns="96653" bIns="48327"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19173"/>
            <a:ext cx="3170583" cy="482027"/>
          </a:xfrm>
          <a:prstGeom prst="rect">
            <a:avLst/>
          </a:prstGeom>
        </p:spPr>
        <p:txBody>
          <a:bodyPr vert="horz" lIns="96653" tIns="48327" rIns="96653" bIns="48327" rtlCol="0" anchor="b"/>
          <a:lstStyle>
            <a:lvl1pPr algn="l" defTabSz="967477"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4142962" y="9119173"/>
            <a:ext cx="3170583" cy="482027"/>
          </a:xfrm>
          <a:prstGeom prst="rect">
            <a:avLst/>
          </a:prstGeom>
        </p:spPr>
        <p:txBody>
          <a:bodyPr vert="horz" wrap="square" lIns="96653" tIns="48327" rIns="96653" bIns="48327" numCol="1" anchor="b" anchorCtr="0" compatLnSpc="1">
            <a:prstTxWarp prst="textNoShape">
              <a:avLst/>
            </a:prstTxWarp>
          </a:bodyPr>
          <a:lstStyle>
            <a:lvl1pPr algn="r">
              <a:defRPr sz="1200">
                <a:latin typeface="Calibri" charset="0"/>
              </a:defRPr>
            </a:lvl1pPr>
          </a:lstStyle>
          <a:p>
            <a:fld id="{887BCD0E-FB0F-E648-8716-8564F68CB8B2}" type="slidenum">
              <a:rPr lang="en-US"/>
              <a:pPr/>
              <a:t>‹#›</a:t>
            </a:fld>
            <a:endParaRPr lang="en-US"/>
          </a:p>
        </p:txBody>
      </p:sp>
    </p:spTree>
    <p:extLst>
      <p:ext uri="{BB962C8B-B14F-4D97-AF65-F5344CB8AC3E}">
        <p14:creationId xmlns:p14="http://schemas.microsoft.com/office/powerpoint/2010/main" val="2337490054"/>
      </p:ext>
    </p:extLst>
  </p:cSld>
  <p:clrMap bg1="lt1" tx1="dk1" bg2="lt2" tx2="dk2" accent1="accent1" accent2="accent2" accent3="accent3" accent4="accent4" accent5="accent5" accent6="accent6" hlink="hlink" folHlink="folHlink"/>
  <p:notesStyle>
    <a:lvl1pPr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ＭＳ Ｐゴシック" charset="0"/>
      </a:defRPr>
    </a:lvl1pPr>
    <a:lvl2pPr marL="46513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3186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98588"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65313" algn="l" defTabSz="931863"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a:pPr/>
              <a:t>1</a:t>
            </a:fld>
            <a:endParaRPr lang="en-US"/>
          </a:p>
        </p:txBody>
      </p:sp>
    </p:spTree>
    <p:extLst>
      <p:ext uri="{BB962C8B-B14F-4D97-AF65-F5344CB8AC3E}">
        <p14:creationId xmlns:p14="http://schemas.microsoft.com/office/powerpoint/2010/main" val="2095785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Provision environments with quotas, policies, templates, formulas, security, and more</a:t>
            </a:r>
          </a:p>
          <a:p>
            <a:pPr marL="171450" indent="-171450">
              <a:buFontTx/>
              <a:buChar char="-"/>
            </a:pPr>
            <a:r>
              <a:rPr lang="en-US" dirty="0"/>
              <a:t>Track and control spend</a:t>
            </a:r>
          </a:p>
          <a:p>
            <a:pPr marL="171450" indent="-171450">
              <a:buFontTx/>
              <a:buChar char="-"/>
            </a:pPr>
            <a:endParaRPr lang="en-US" dirty="0"/>
          </a:p>
          <a:p>
            <a:pPr marL="171450" indent="-171450">
              <a:buFontTx/>
              <a:buChar char="-"/>
            </a:pPr>
            <a:r>
              <a:rPr lang="en-US" dirty="0"/>
              <a:t>Pre-provision full environments</a:t>
            </a:r>
          </a:p>
          <a:p>
            <a:pPr marL="171450" indent="-171450">
              <a:buFontTx/>
              <a:buChar char="-"/>
            </a:pPr>
            <a:r>
              <a:rPr lang="en-US" dirty="0"/>
              <a:t>Claim environments and re-use existing VM’s</a:t>
            </a:r>
          </a:p>
          <a:p>
            <a:pPr marL="171450" indent="-171450">
              <a:buFontTx/>
              <a:buChar char="-"/>
            </a:pPr>
            <a:r>
              <a:rPr lang="en-US" dirty="0"/>
              <a:t>Utilize containers</a:t>
            </a:r>
          </a:p>
          <a:p>
            <a:pPr marL="171450" indent="-171450">
              <a:buFontTx/>
              <a:buChar char="-"/>
            </a:pPr>
            <a:endParaRPr lang="en-US" dirty="0"/>
          </a:p>
          <a:p>
            <a:pPr marL="171450" indent="-171450">
              <a:buFontTx/>
              <a:buChar char="-"/>
            </a:pPr>
            <a:r>
              <a:rPr lang="en-US" dirty="0"/>
              <a:t>Create templates once, share templates across teams</a:t>
            </a:r>
          </a:p>
          <a:p>
            <a:pPr marL="171450" indent="-171450">
              <a:buFontTx/>
              <a:buChar char="-"/>
            </a:pPr>
            <a:endParaRPr lang="en-US" dirty="0"/>
          </a:p>
          <a:p>
            <a:pPr marL="171450" indent="-171450">
              <a:buFontTx/>
              <a:buChar char="-"/>
            </a:pPr>
            <a:r>
              <a:rPr lang="en-US" dirty="0"/>
              <a:t>Leverage pre-made plugins or the REST API</a:t>
            </a:r>
          </a:p>
          <a:p>
            <a:pPr marL="171450" indent="-171450">
              <a:buFontTx/>
              <a:buChar char="-"/>
            </a:pPr>
            <a:r>
              <a:rPr lang="en-US" dirty="0"/>
              <a:t>Integrate with CI (Continuous Integration) or CD (Continuous Development) toolchain with VSTS and TFS extensions</a:t>
            </a:r>
          </a:p>
          <a:p>
            <a:pPr marL="171450" indent="-171450">
              <a:buFontTx/>
              <a:buChar char="-"/>
            </a:pPr>
            <a:r>
              <a:rPr lang="en-US" dirty="0"/>
              <a:t>Use command line tool and PowerShell</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10</a:t>
            </a:fld>
            <a:endParaRPr lang="en-US"/>
          </a:p>
        </p:txBody>
      </p:sp>
    </p:spTree>
    <p:extLst>
      <p:ext uri="{BB962C8B-B14F-4D97-AF65-F5344CB8AC3E}">
        <p14:creationId xmlns:p14="http://schemas.microsoft.com/office/powerpoint/2010/main" val="1369874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9D0FE01C-54D9-B544-91E0-6CA42C0DF16C}" type="datetime1">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2017-03-25</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
        <p:nvSpPr>
          <p:cNvPr id="87046"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00668AF5-71C6-6747-9B81-9BA3977F1315}" type="slidenum">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11</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Tree>
    <p:extLst>
      <p:ext uri="{BB962C8B-B14F-4D97-AF65-F5344CB8AC3E}">
        <p14:creationId xmlns:p14="http://schemas.microsoft.com/office/powerpoint/2010/main" val="1056944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9D0FE01C-54D9-B544-91E0-6CA42C0DF16C}" type="datetime1">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2017-03-25</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
        <p:nvSpPr>
          <p:cNvPr id="87046"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00668AF5-71C6-6747-9B81-9BA3977F1315}" type="slidenum">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12</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Tree>
    <p:extLst>
      <p:ext uri="{BB962C8B-B14F-4D97-AF65-F5344CB8AC3E}">
        <p14:creationId xmlns:p14="http://schemas.microsoft.com/office/powerpoint/2010/main" val="834802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13</a:t>
            </a:fld>
            <a:endParaRPr lang="en-US"/>
          </a:p>
        </p:txBody>
      </p:sp>
    </p:spTree>
    <p:extLst>
      <p:ext uri="{BB962C8B-B14F-4D97-AF65-F5344CB8AC3E}">
        <p14:creationId xmlns:p14="http://schemas.microsoft.com/office/powerpoint/2010/main" val="340840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r>
              <a:rPr lang="en-US">
                <a:solidFill>
                  <a:srgbClr val="000000"/>
                </a:solidFill>
                <a:latin typeface="Calibri"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defTabSz="98929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8929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fld id="{9D0FE01C-54D9-B544-91E0-6CA42C0DF16C}" type="datetime1">
              <a:rPr lang="en-US">
                <a:solidFill>
                  <a:srgbClr val="000000"/>
                </a:solidFill>
                <a:latin typeface="Calibri" charset="0"/>
              </a:rPr>
              <a:pPr defTabSz="971374" fontAlgn="base">
                <a:spcBef>
                  <a:spcPct val="0"/>
                </a:spcBef>
                <a:spcAft>
                  <a:spcPct val="0"/>
                </a:spcAft>
              </a:pPr>
              <a:t>2017-03-25</a:t>
            </a:fld>
            <a:endParaRPr lang="en-US">
              <a:solidFill>
                <a:srgbClr val="000000"/>
              </a:solidFill>
              <a:latin typeface="Calibri" charset="0"/>
            </a:endParaRPr>
          </a:p>
        </p:txBody>
      </p:sp>
      <p:sp>
        <p:nvSpPr>
          <p:cNvPr id="87046" name="Slide Number Placeholder 6"/>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defTabSz="971374" fontAlgn="base">
              <a:spcBef>
                <a:spcPct val="0"/>
              </a:spcBef>
              <a:spcAft>
                <a:spcPct val="0"/>
              </a:spcAft>
            </a:pPr>
            <a:fld id="{00668AF5-71C6-6747-9B81-9BA3977F1315}" type="slidenum">
              <a:rPr lang="en-US">
                <a:solidFill>
                  <a:srgbClr val="000000"/>
                </a:solidFill>
                <a:latin typeface="Calibri" charset="0"/>
              </a:rPr>
              <a:pPr defTabSz="971374" fontAlgn="base">
                <a:spcBef>
                  <a:spcPct val="0"/>
                </a:spcBef>
                <a:spcAft>
                  <a:spcPct val="0"/>
                </a:spcAft>
              </a:pPr>
              <a:t>14</a:t>
            </a:fld>
            <a:endParaRPr lang="en-US">
              <a:solidFill>
                <a:srgbClr val="000000"/>
              </a:solidFill>
              <a:latin typeface="Calibri" charset="0"/>
            </a:endParaRPr>
          </a:p>
        </p:txBody>
      </p:sp>
    </p:spTree>
    <p:extLst>
      <p:ext uri="{BB962C8B-B14F-4D97-AF65-F5344CB8AC3E}">
        <p14:creationId xmlns:p14="http://schemas.microsoft.com/office/powerpoint/2010/main" val="3107300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15</a:t>
            </a:fld>
            <a:endParaRPr lang="en-US"/>
          </a:p>
        </p:txBody>
      </p:sp>
    </p:spTree>
    <p:extLst>
      <p:ext uri="{BB962C8B-B14F-4D97-AF65-F5344CB8AC3E}">
        <p14:creationId xmlns:p14="http://schemas.microsoft.com/office/powerpoint/2010/main" val="19436126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Image Placeholder 1"/>
          <p:cNvSpPr>
            <a:spLocks noGrp="1" noRot="1" noChangeAspect="1"/>
          </p:cNvSpPr>
          <p:nvPr>
            <p:ph type="sldImg"/>
          </p:nvPr>
        </p:nvSpPr>
        <p:spPr bwMode="auto">
          <a:noFill/>
          <a:ln>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87042" name="Notes Placeholder 2"/>
          <p:cNvSpPr>
            <a:spLocks noGrp="1"/>
          </p:cNvSpPr>
          <p:nvPr>
            <p:ph type="body" idx="1"/>
          </p:nvPr>
        </p:nvSpPr>
        <p:spPr bwMode="auto">
          <a:noFill/>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Calibri" charset="0"/>
            </a:endParaRPr>
          </a:p>
        </p:txBody>
      </p:sp>
      <p:sp>
        <p:nvSpPr>
          <p:cNvPr id="87043" name="Header Placeholder 3"/>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t>Data Insights Conversation</a:t>
            </a:r>
          </a:p>
        </p:txBody>
      </p:sp>
      <p:sp>
        <p:nvSpPr>
          <p:cNvPr id="5" name="Footer Placeholder 4"/>
          <p:cNvSpPr>
            <a:spLocks noGrp="1"/>
          </p:cNvSpPr>
          <p:nvPr>
            <p:ph type="ftr" sz="quarter" idx="4"/>
          </p:nvPr>
        </p:nvSpPr>
        <p:spPr>
          <a:xfrm>
            <a:off x="0" y="9119475"/>
            <a:ext cx="3169920" cy="481726"/>
          </a:xfrm>
        </p:spPr>
        <p:txBody>
          <a:bodyPr/>
          <a:lstStyle/>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defTabSz="98929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87045" name="Date Placeholder 5"/>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9D0FE01C-54D9-B544-91E0-6CA42C0DF16C}" type="datetime1">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2017-03-25</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
        <p:nvSpPr>
          <p:cNvPr id="87046" name="Slide Number Placeholder 6"/>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UI" charset="0"/>
                <a:ea typeface="ＭＳ Ｐゴシック" charset="0"/>
                <a:cs typeface="ＭＳ Ｐゴシック" charset="0"/>
              </a:defRPr>
            </a:lvl1pPr>
            <a:lvl2pPr marL="774451" indent="-297866">
              <a:defRPr>
                <a:solidFill>
                  <a:schemeClr val="tx1"/>
                </a:solidFill>
                <a:latin typeface="Segoe UI" charset="0"/>
                <a:ea typeface="ＭＳ Ｐゴシック" charset="0"/>
              </a:defRPr>
            </a:lvl2pPr>
            <a:lvl3pPr marL="1191463" indent="-238293">
              <a:defRPr>
                <a:solidFill>
                  <a:schemeClr val="tx1"/>
                </a:solidFill>
                <a:latin typeface="Segoe UI" charset="0"/>
                <a:ea typeface="ＭＳ Ｐゴシック" charset="0"/>
              </a:defRPr>
            </a:lvl3pPr>
            <a:lvl4pPr marL="1668048" indent="-238293">
              <a:defRPr>
                <a:solidFill>
                  <a:schemeClr val="tx1"/>
                </a:solidFill>
                <a:latin typeface="Segoe UI" charset="0"/>
                <a:ea typeface="ＭＳ Ｐゴシック" charset="0"/>
              </a:defRPr>
            </a:lvl4pPr>
            <a:lvl5pPr marL="2144634" indent="-238293">
              <a:defRPr>
                <a:solidFill>
                  <a:schemeClr val="tx1"/>
                </a:solidFill>
                <a:latin typeface="Segoe UI" charset="0"/>
                <a:ea typeface="ＭＳ Ｐゴシック" charset="0"/>
              </a:defRPr>
            </a:lvl5pPr>
            <a:lvl6pPr marL="2621219" indent="-238293" defTabSz="971374" fontAlgn="base">
              <a:spcBef>
                <a:spcPct val="0"/>
              </a:spcBef>
              <a:spcAft>
                <a:spcPct val="0"/>
              </a:spcAft>
              <a:defRPr>
                <a:solidFill>
                  <a:schemeClr val="tx1"/>
                </a:solidFill>
                <a:latin typeface="Segoe UI" charset="0"/>
                <a:ea typeface="ＭＳ Ｐゴシック" charset="0"/>
              </a:defRPr>
            </a:lvl6pPr>
            <a:lvl7pPr marL="3097804" indent="-238293" defTabSz="971374" fontAlgn="base">
              <a:spcBef>
                <a:spcPct val="0"/>
              </a:spcBef>
              <a:spcAft>
                <a:spcPct val="0"/>
              </a:spcAft>
              <a:defRPr>
                <a:solidFill>
                  <a:schemeClr val="tx1"/>
                </a:solidFill>
                <a:latin typeface="Segoe UI" charset="0"/>
                <a:ea typeface="ＭＳ Ｐゴシック" charset="0"/>
              </a:defRPr>
            </a:lvl7pPr>
            <a:lvl8pPr marL="3574390" indent="-238293" defTabSz="971374" fontAlgn="base">
              <a:spcBef>
                <a:spcPct val="0"/>
              </a:spcBef>
              <a:spcAft>
                <a:spcPct val="0"/>
              </a:spcAft>
              <a:defRPr>
                <a:solidFill>
                  <a:schemeClr val="tx1"/>
                </a:solidFill>
                <a:latin typeface="Segoe UI" charset="0"/>
                <a:ea typeface="ＭＳ Ｐゴシック" charset="0"/>
              </a:defRPr>
            </a:lvl8pPr>
            <a:lvl9pPr marL="4050975" indent="-238293" defTabSz="971374" fontAlgn="base">
              <a:spcBef>
                <a:spcPct val="0"/>
              </a:spcBef>
              <a:spcAft>
                <a:spcPct val="0"/>
              </a:spcAft>
              <a:defRPr>
                <a:solidFill>
                  <a:schemeClr val="tx1"/>
                </a:solidFill>
                <a:latin typeface="Segoe UI" charset="0"/>
                <a:ea typeface="ＭＳ Ｐゴシック" charset="0"/>
              </a:defRPr>
            </a:lvl9pPr>
          </a:lstStyle>
          <a:p>
            <a:pPr marL="0" marR="0" lvl="0" indent="0" defTabSz="971374" eaLnBrk="1" fontAlgn="base" latinLnBrk="0" hangingPunct="1">
              <a:lnSpc>
                <a:spcPct val="100000"/>
              </a:lnSpc>
              <a:spcBef>
                <a:spcPct val="0"/>
              </a:spcBef>
              <a:spcAft>
                <a:spcPct val="0"/>
              </a:spcAft>
              <a:buClrTx/>
              <a:buSzTx/>
              <a:buFontTx/>
              <a:buNone/>
              <a:tabLst/>
              <a:defRPr/>
            </a:pPr>
            <a:fld id="{00668AF5-71C6-6747-9B81-9BA3977F1315}" type="slidenum">
              <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rPr>
              <a:pPr marL="0" marR="0" lvl="0" indent="0" defTabSz="971374" eaLnBrk="1" fontAlgn="base" latinLnBrk="0" hangingPunct="1">
                <a:lnSpc>
                  <a:spcPct val="100000"/>
                </a:lnSpc>
                <a:spcBef>
                  <a:spcPct val="0"/>
                </a:spcBef>
                <a:spcAft>
                  <a:spcPct val="0"/>
                </a:spcAft>
                <a:buClrTx/>
                <a:buSzTx/>
                <a:buFontTx/>
                <a:buNone/>
                <a:tabLst/>
                <a:defRPr/>
              </a:pPr>
              <a:t>16</a:t>
            </a:fld>
            <a:endParaRPr kumimoji="0" lang="en-US" sz="1800" b="0" i="0" u="none" strike="noStrike" kern="0" cap="none" spc="0" normalizeH="0" baseline="0" noProof="0">
              <a:ln>
                <a:noFill/>
              </a:ln>
              <a:solidFill>
                <a:srgbClr val="000000"/>
              </a:solidFill>
              <a:effectLst/>
              <a:uLnTx/>
              <a:uFillTx/>
              <a:latin typeface="Calibri" charset="0"/>
              <a:ea typeface="ＭＳ Ｐゴシック" charset="0"/>
              <a:cs typeface="ＭＳ Ｐゴシック" charset="0"/>
            </a:endParaRPr>
          </a:p>
        </p:txBody>
      </p:sp>
    </p:spTree>
    <p:extLst>
      <p:ext uri="{BB962C8B-B14F-4D97-AF65-F5344CB8AC3E}">
        <p14:creationId xmlns:p14="http://schemas.microsoft.com/office/powerpoint/2010/main" val="41696926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a:pPr/>
              <a:t>17</a:t>
            </a:fld>
            <a:endParaRPr lang="en-US"/>
          </a:p>
        </p:txBody>
      </p:sp>
    </p:spTree>
    <p:extLst>
      <p:ext uri="{BB962C8B-B14F-4D97-AF65-F5344CB8AC3E}">
        <p14:creationId xmlns:p14="http://schemas.microsoft.com/office/powerpoint/2010/main" val="38211562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from the Azure</a:t>
            </a:r>
            <a:r>
              <a:rPr lang="en-US" baseline="0" dirty="0"/>
              <a:t> portal…</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18</a:t>
            </a:fld>
            <a:endParaRPr lang="en-US"/>
          </a:p>
        </p:txBody>
      </p:sp>
    </p:spTree>
    <p:extLst>
      <p:ext uri="{BB962C8B-B14F-4D97-AF65-F5344CB8AC3E}">
        <p14:creationId xmlns:p14="http://schemas.microsoft.com/office/powerpoint/2010/main" val="4288594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Browse, search for the DevTest Labs to open the Labs blade. You can pin it on the quick start navigation menu on the left.</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19</a:t>
            </a:fld>
            <a:endParaRPr lang="en-US"/>
          </a:p>
        </p:txBody>
      </p:sp>
    </p:spTree>
    <p:extLst>
      <p:ext uri="{BB962C8B-B14F-4D97-AF65-F5344CB8AC3E}">
        <p14:creationId xmlns:p14="http://schemas.microsoft.com/office/powerpoint/2010/main" val="76617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2</a:t>
            </a:fld>
            <a:endParaRPr lang="en-US"/>
          </a:p>
        </p:txBody>
      </p:sp>
    </p:spTree>
    <p:extLst>
      <p:ext uri="{BB962C8B-B14F-4D97-AF65-F5344CB8AC3E}">
        <p14:creationId xmlns:p14="http://schemas.microsoft.com/office/powerpoint/2010/main" val="24815569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new lab by clicking the Add button on the top.</a:t>
            </a:r>
          </a:p>
        </p:txBody>
      </p:sp>
      <p:sp>
        <p:nvSpPr>
          <p:cNvPr id="4" name="Slide Number Placeholder 3"/>
          <p:cNvSpPr>
            <a:spLocks noGrp="1"/>
          </p:cNvSpPr>
          <p:nvPr>
            <p:ph type="sldNum" sz="quarter" idx="10"/>
          </p:nvPr>
        </p:nvSpPr>
        <p:spPr/>
        <p:txBody>
          <a:bodyPr/>
          <a:lstStyle/>
          <a:p>
            <a:fld id="{887BCD0E-FB0F-E648-8716-8564F68CB8B2}" type="slidenum">
              <a:rPr lang="en-US" smtClean="0"/>
              <a:pPr/>
              <a:t>20</a:t>
            </a:fld>
            <a:endParaRPr lang="en-US"/>
          </a:p>
        </p:txBody>
      </p:sp>
    </p:spTree>
    <p:extLst>
      <p:ext uri="{BB962C8B-B14F-4D97-AF65-F5344CB8AC3E}">
        <p14:creationId xmlns:p14="http://schemas.microsoft.com/office/powerpoint/2010/main" val="412015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a:t>
            </a:r>
            <a:r>
              <a:rPr lang="en-US" baseline="0" dirty="0"/>
              <a:t> the basic info…</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21</a:t>
            </a:fld>
            <a:endParaRPr lang="en-US"/>
          </a:p>
        </p:txBody>
      </p:sp>
    </p:spTree>
    <p:extLst>
      <p:ext uri="{BB962C8B-B14F-4D97-AF65-F5344CB8AC3E}">
        <p14:creationId xmlns:p14="http://schemas.microsoft.com/office/powerpoint/2010/main" val="3108391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default,</a:t>
            </a:r>
            <a:r>
              <a:rPr lang="en-US" baseline="0" dirty="0"/>
              <a:t> auto-shutdown policy is on when creating a lab, but can be updated.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22</a:t>
            </a:fld>
            <a:endParaRPr lang="en-US"/>
          </a:p>
        </p:txBody>
      </p:sp>
    </p:spTree>
    <p:extLst>
      <p:ext uri="{BB962C8B-B14F-4D97-AF65-F5344CB8AC3E}">
        <p14:creationId xmlns:p14="http://schemas.microsoft.com/office/powerpoint/2010/main" val="3894614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Labs can be created with either standard or premium</a:t>
            </a:r>
            <a:r>
              <a:rPr lang="en-US" baseline="0" dirty="0"/>
              <a:t> storage. Premium storage gives VMs better performance, which is ideal for databases or powerful Dev machines. E.g. the normal reboot time for a Windows VM using premium storage can be just around 1 minutes.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23</a:t>
            </a:fld>
            <a:endParaRPr lang="en-US"/>
          </a:p>
        </p:txBody>
      </p:sp>
    </p:spTree>
    <p:extLst>
      <p:ext uri="{BB962C8B-B14F-4D97-AF65-F5344CB8AC3E}">
        <p14:creationId xmlns:p14="http://schemas.microsoft.com/office/powerpoint/2010/main" val="1470695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creation is in</a:t>
            </a:r>
            <a:r>
              <a:rPr lang="en-US" baseline="0" dirty="0"/>
              <a:t> progress. A tile is auto-created at the Azure dashboard.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24</a:t>
            </a:fld>
            <a:endParaRPr lang="en-US"/>
          </a:p>
        </p:txBody>
      </p:sp>
    </p:spTree>
    <p:extLst>
      <p:ext uri="{BB962C8B-B14F-4D97-AF65-F5344CB8AC3E}">
        <p14:creationId xmlns:p14="http://schemas.microsoft.com/office/powerpoint/2010/main" val="2810289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25</a:t>
            </a:fld>
            <a:endParaRPr lang="en-US"/>
          </a:p>
        </p:txBody>
      </p:sp>
    </p:spTree>
    <p:extLst>
      <p:ext uri="{BB962C8B-B14F-4D97-AF65-F5344CB8AC3E}">
        <p14:creationId xmlns:p14="http://schemas.microsoft.com/office/powerpoint/2010/main" val="9148111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couple of minutes, a new lab is created and ready to use.</a:t>
            </a:r>
          </a:p>
        </p:txBody>
      </p:sp>
      <p:sp>
        <p:nvSpPr>
          <p:cNvPr id="4" name="Slide Number Placeholder 3"/>
          <p:cNvSpPr>
            <a:spLocks noGrp="1"/>
          </p:cNvSpPr>
          <p:nvPr>
            <p:ph type="sldNum" sz="quarter" idx="10"/>
          </p:nvPr>
        </p:nvSpPr>
        <p:spPr/>
        <p:txBody>
          <a:bodyPr/>
          <a:lstStyle/>
          <a:p>
            <a:fld id="{887BCD0E-FB0F-E648-8716-8564F68CB8B2}" type="slidenum">
              <a:rPr lang="en-US" smtClean="0"/>
              <a:pPr/>
              <a:t>26</a:t>
            </a:fld>
            <a:endParaRPr lang="en-US"/>
          </a:p>
        </p:txBody>
      </p:sp>
    </p:spTree>
    <p:extLst>
      <p:ext uri="{BB962C8B-B14F-4D97-AF65-F5344CB8AC3E}">
        <p14:creationId xmlns:p14="http://schemas.microsoft.com/office/powerpoint/2010/main" val="9682107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27</a:t>
            </a:fld>
            <a:endParaRPr lang="en-US"/>
          </a:p>
        </p:txBody>
      </p:sp>
    </p:spTree>
    <p:extLst>
      <p:ext uri="{BB962C8B-B14F-4D97-AF65-F5344CB8AC3E}">
        <p14:creationId xmlns:p14="http://schemas.microsoft.com/office/powerpoint/2010/main" val="3458529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a lab tile on the dashboard (if pinned) from the Azure</a:t>
            </a:r>
            <a:r>
              <a:rPr lang="en-US" baseline="0" dirty="0"/>
              <a:t> dashboard (or select from the lab blade).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28</a:t>
            </a:fld>
            <a:endParaRPr lang="en-US"/>
          </a:p>
        </p:txBody>
      </p:sp>
    </p:spTree>
    <p:extLst>
      <p:ext uri="{BB962C8B-B14F-4D97-AF65-F5344CB8AC3E}">
        <p14:creationId xmlns:p14="http://schemas.microsoft.com/office/powerpoint/2010/main" val="25052156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Settings blade is opened</a:t>
            </a:r>
            <a:r>
              <a:rPr lang="en-US" baseline="0" dirty="0"/>
              <a:t> automatically when opening a lab blade, which contains all the policy settings.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29</a:t>
            </a:fld>
            <a:endParaRPr lang="en-US"/>
          </a:p>
        </p:txBody>
      </p:sp>
    </p:spTree>
    <p:extLst>
      <p:ext uri="{BB962C8B-B14F-4D97-AF65-F5344CB8AC3E}">
        <p14:creationId xmlns:p14="http://schemas.microsoft.com/office/powerpoint/2010/main" val="1215997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A5B5767-0D9E-4B6D-8CB9-64A15166C331}"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931863"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9506863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30</a:t>
            </a:fld>
            <a:endParaRPr lang="en-US"/>
          </a:p>
        </p:txBody>
      </p:sp>
    </p:spTree>
    <p:extLst>
      <p:ext uri="{BB962C8B-B14F-4D97-AF65-F5344CB8AC3E}">
        <p14:creationId xmlns:p14="http://schemas.microsoft.com/office/powerpoint/2010/main" val="20751545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1</a:t>
            </a:r>
            <a:r>
              <a:rPr lang="en-US" baseline="30000" dirty="0"/>
              <a:t>st</a:t>
            </a:r>
            <a:r>
              <a:rPr lang="en-US" dirty="0"/>
              <a:t> iteration, Cost</a:t>
            </a:r>
            <a:r>
              <a:rPr lang="en-US" baseline="0" dirty="0"/>
              <a:t> Threshold shows the cost trending chart based on the resource usage in the lab, and offers a projection based on the current spending.</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31</a:t>
            </a:fld>
            <a:endParaRPr lang="en-US"/>
          </a:p>
        </p:txBody>
      </p:sp>
    </p:spTree>
    <p:extLst>
      <p:ext uri="{BB962C8B-B14F-4D97-AF65-F5344CB8AC3E}">
        <p14:creationId xmlns:p14="http://schemas.microsoft.com/office/powerpoint/2010/main" val="1584939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Allowed VM Sizes allows to pick a list of VM</a:t>
            </a:r>
            <a:r>
              <a:rPr lang="en-US" baseline="0" dirty="0"/>
              <a:t> sizes that lab users can choose when creating VMs in the lab.</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32</a:t>
            </a:fld>
            <a:endParaRPr lang="en-US"/>
          </a:p>
        </p:txBody>
      </p:sp>
    </p:spTree>
    <p:extLst>
      <p:ext uri="{BB962C8B-B14F-4D97-AF65-F5344CB8AC3E}">
        <p14:creationId xmlns:p14="http://schemas.microsoft.com/office/powerpoint/2010/main" val="4220730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Maximum VMs Per User allows</a:t>
            </a:r>
            <a:r>
              <a:rPr lang="en-US" baseline="0" dirty="0"/>
              <a:t> to set a threshold on the # of VMs each lab users can create.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33</a:t>
            </a:fld>
            <a:endParaRPr lang="en-US"/>
          </a:p>
        </p:txBody>
      </p:sp>
    </p:spTree>
    <p:extLst>
      <p:ext uri="{BB962C8B-B14F-4D97-AF65-F5344CB8AC3E}">
        <p14:creationId xmlns:p14="http://schemas.microsoft.com/office/powerpoint/2010/main" val="4685462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Total VMs Allowed allows to set threshold</a:t>
            </a:r>
            <a:r>
              <a:rPr lang="en-US" baseline="0" dirty="0"/>
              <a:t> on the total # of VMs that can be created within the lab.</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34</a:t>
            </a:fld>
            <a:endParaRPr lang="en-US"/>
          </a:p>
        </p:txBody>
      </p:sp>
    </p:spTree>
    <p:extLst>
      <p:ext uri="{BB962C8B-B14F-4D97-AF65-F5344CB8AC3E}">
        <p14:creationId xmlns:p14="http://schemas.microsoft.com/office/powerpoint/2010/main" val="1920347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 Shutdown allows to set a time when all the VMs in the lab</a:t>
            </a:r>
            <a:r>
              <a:rPr lang="en-US" baseline="0" dirty="0"/>
              <a:t> (except opt-out ones) will be shutdown so as to reduce the spending.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35</a:t>
            </a:fld>
            <a:endParaRPr lang="en-US"/>
          </a:p>
        </p:txBody>
      </p:sp>
    </p:spTree>
    <p:extLst>
      <p:ext uri="{BB962C8B-B14F-4D97-AF65-F5344CB8AC3E}">
        <p14:creationId xmlns:p14="http://schemas.microsoft.com/office/powerpoint/2010/main" val="3221353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Auto Start allows VMs</a:t>
            </a:r>
            <a:r>
              <a:rPr lang="en-US" baseline="0" dirty="0"/>
              <a:t> in the lab to opt-in automatic start based on the specified </a:t>
            </a:r>
            <a:r>
              <a:rPr lang="en-US" dirty="0"/>
              <a:t>time and the days. It allows the VMs to be ready for use automatically before the lab users start their</a:t>
            </a:r>
            <a:r>
              <a:rPr lang="en-US" baseline="0" dirty="0"/>
              <a:t> work.</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36</a:t>
            </a:fld>
            <a:endParaRPr lang="en-US"/>
          </a:p>
        </p:txBody>
      </p:sp>
    </p:spTree>
    <p:extLst>
      <p:ext uri="{BB962C8B-B14F-4D97-AF65-F5344CB8AC3E}">
        <p14:creationId xmlns:p14="http://schemas.microsoft.com/office/powerpoint/2010/main" val="20789788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37</a:t>
            </a:fld>
            <a:endParaRPr lang="en-US"/>
          </a:p>
        </p:txBody>
      </p:sp>
    </p:spTree>
    <p:extLst>
      <p:ext uri="{BB962C8B-B14F-4D97-AF65-F5344CB8AC3E}">
        <p14:creationId xmlns:p14="http://schemas.microsoft.com/office/powerpoint/2010/main" val="1797050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38</a:t>
            </a:fld>
            <a:endParaRPr lang="en-US"/>
          </a:p>
        </p:txBody>
      </p:sp>
    </p:spTree>
    <p:extLst>
      <p:ext uri="{BB962C8B-B14F-4D97-AF65-F5344CB8AC3E}">
        <p14:creationId xmlns:p14="http://schemas.microsoft.com/office/powerpoint/2010/main" val="734262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a:t>
            </a:r>
            <a:r>
              <a:rPr lang="en-US" baseline="0" dirty="0"/>
              <a:t> VNET in the subscription can be added into the lab for the lab users to use when they create a lab VM.</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39</a:t>
            </a:fld>
            <a:endParaRPr lang="en-US"/>
          </a:p>
        </p:txBody>
      </p:sp>
    </p:spTree>
    <p:extLst>
      <p:ext uri="{BB962C8B-B14F-4D97-AF65-F5344CB8AC3E}">
        <p14:creationId xmlns:p14="http://schemas.microsoft.com/office/powerpoint/2010/main" val="3122308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4</a:t>
            </a:fld>
            <a:endParaRPr lang="en-US"/>
          </a:p>
        </p:txBody>
      </p:sp>
    </p:spTree>
    <p:extLst>
      <p:ext uri="{BB962C8B-B14F-4D97-AF65-F5344CB8AC3E}">
        <p14:creationId xmlns:p14="http://schemas.microsoft.com/office/powerpoint/2010/main" val="2178187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Qualified VNET in the subscription</a:t>
            </a:r>
            <a:r>
              <a:rPr lang="en-US" baseline="0" dirty="0"/>
              <a:t> can be added into the lab as long as it meets the following criteria:</a:t>
            </a:r>
          </a:p>
          <a:p>
            <a:pPr marL="171450" indent="-171450">
              <a:buFont typeface="Arial" panose="020B0604020202020204" pitchFamily="34" charset="0"/>
              <a:buChar char="•"/>
            </a:pPr>
            <a:r>
              <a:rPr lang="en-US" baseline="0" dirty="0"/>
              <a:t>In the same subscription.</a:t>
            </a:r>
          </a:p>
          <a:p>
            <a:pPr marL="171450" indent="-171450">
              <a:buFont typeface="Arial" panose="020B0604020202020204" pitchFamily="34" charset="0"/>
              <a:buChar char="•"/>
            </a:pPr>
            <a:r>
              <a:rPr lang="en-US" baseline="0" dirty="0"/>
              <a:t>In the same region.</a:t>
            </a:r>
          </a:p>
          <a:p>
            <a:pPr marL="171450" indent="-171450">
              <a:buFont typeface="Arial" panose="020B0604020202020204" pitchFamily="34" charset="0"/>
              <a:buChar char="•"/>
            </a:pPr>
            <a:r>
              <a:rPr lang="en-US" baseline="0" dirty="0"/>
              <a:t>The lab owner has the permission to access the VNET.</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40</a:t>
            </a:fld>
            <a:endParaRPr lang="en-US"/>
          </a:p>
        </p:txBody>
      </p:sp>
    </p:spTree>
    <p:extLst>
      <p:ext uri="{BB962C8B-B14F-4D97-AF65-F5344CB8AC3E}">
        <p14:creationId xmlns:p14="http://schemas.microsoft.com/office/powerpoint/2010/main" val="2326989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Lab</a:t>
            </a:r>
            <a:r>
              <a:rPr lang="en-US" altLang="zh-CN" baseline="0" dirty="0"/>
              <a:t> owner can define rules how the subnets in the VNET to be used, including whether it’s allowed for lab users to use when creating a VM, whether a public IP address is allowed to be added, and the maximum number of VMs allowed for each user in the subnet.</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41</a:t>
            </a:fld>
            <a:endParaRPr lang="en-US"/>
          </a:p>
        </p:txBody>
      </p:sp>
    </p:spTree>
    <p:extLst>
      <p:ext uri="{BB962C8B-B14F-4D97-AF65-F5344CB8AC3E}">
        <p14:creationId xmlns:p14="http://schemas.microsoft.com/office/powerpoint/2010/main" val="23854342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42</a:t>
            </a:fld>
            <a:endParaRPr lang="en-US"/>
          </a:p>
        </p:txBody>
      </p:sp>
    </p:spTree>
    <p:extLst>
      <p:ext uri="{BB962C8B-B14F-4D97-AF65-F5344CB8AC3E}">
        <p14:creationId xmlns:p14="http://schemas.microsoft.com/office/powerpoint/2010/main" val="35111153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VM creation, </a:t>
            </a:r>
            <a:r>
              <a:rPr lang="en-US" dirty="0"/>
              <a:t>Labs</a:t>
            </a:r>
            <a:r>
              <a:rPr lang="en-US" baseline="0" dirty="0"/>
              <a:t> loads artifact files (which is defined in JSON format) from Git repos. It comes with a public GitHub repo, but private repo can also be added to feed more custom artifacts.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43</a:t>
            </a:fld>
            <a:endParaRPr lang="en-US"/>
          </a:p>
        </p:txBody>
      </p:sp>
    </p:spTree>
    <p:extLst>
      <p:ext uri="{BB962C8B-B14F-4D97-AF65-F5344CB8AC3E}">
        <p14:creationId xmlns:p14="http://schemas.microsoft.com/office/powerpoint/2010/main" val="38020429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Private</a:t>
            </a:r>
            <a:r>
              <a:rPr lang="en-US" baseline="0" dirty="0"/>
              <a:t> repos can be added or updated through the lab Settings.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44</a:t>
            </a:fld>
            <a:endParaRPr lang="en-US"/>
          </a:p>
        </p:txBody>
      </p:sp>
    </p:spTree>
    <p:extLst>
      <p:ext uri="{BB962C8B-B14F-4D97-AF65-F5344CB8AC3E}">
        <p14:creationId xmlns:p14="http://schemas.microsoft.com/office/powerpoint/2010/main" val="3119159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a:t>
            </a:r>
            <a:r>
              <a:rPr lang="en-US" baseline="0" dirty="0"/>
              <a:t> compliance policy doesn’t allow any artifacts in Labs’ public repo, the Public Repo can be disabled through Settings. When it happens, a recommendation for better productivity is to browse the existing artifacts in the public repo, and copy that ones you need into the private repo and tweak them in a way that follows the compliance. You can also temporarily disable a private repo before it’s ready for lab users to use.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45</a:t>
            </a:fld>
            <a:endParaRPr lang="en-US"/>
          </a:p>
        </p:txBody>
      </p:sp>
    </p:spTree>
    <p:extLst>
      <p:ext uri="{BB962C8B-B14F-4D97-AF65-F5344CB8AC3E}">
        <p14:creationId xmlns:p14="http://schemas.microsoft.com/office/powerpoint/2010/main" val="29183710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public repo is disabled.</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46</a:t>
            </a:fld>
            <a:endParaRPr lang="en-US"/>
          </a:p>
        </p:txBody>
      </p:sp>
    </p:spTree>
    <p:extLst>
      <p:ext uri="{BB962C8B-B14F-4D97-AF65-F5344CB8AC3E}">
        <p14:creationId xmlns:p14="http://schemas.microsoft.com/office/powerpoint/2010/main" val="36286403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47</a:t>
            </a:fld>
            <a:endParaRPr lang="en-US"/>
          </a:p>
        </p:txBody>
      </p:sp>
    </p:spTree>
    <p:extLst>
      <p:ext uri="{BB962C8B-B14F-4D97-AF65-F5344CB8AC3E}">
        <p14:creationId xmlns:p14="http://schemas.microsoft.com/office/powerpoint/2010/main" val="14081465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VM Bases are used when creating a VM,</a:t>
            </a:r>
            <a:r>
              <a:rPr lang="en-US" baseline="0" dirty="0"/>
              <a:t> including formulas, custom images and Azure Marketplace images. Formula is a template with pre-defined values to the lab VM creation settings. Custom images are from the VHDs added into the lab. Lab owner can whitelist Azure Marketplace images allowed to show up in the lab VM base. </a:t>
            </a:r>
            <a:endParaRPr lang="en-US" dirty="0"/>
          </a:p>
          <a:p>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48</a:t>
            </a:fld>
            <a:endParaRPr lang="en-US"/>
          </a:p>
        </p:txBody>
      </p:sp>
    </p:spTree>
    <p:extLst>
      <p:ext uri="{BB962C8B-B14F-4D97-AF65-F5344CB8AC3E}">
        <p14:creationId xmlns:p14="http://schemas.microsoft.com/office/powerpoint/2010/main" val="171413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Lab owners</a:t>
            </a:r>
            <a:r>
              <a:rPr lang="en-US" altLang="zh-CN" baseline="0" dirty="0"/>
              <a:t> can whitelist marketplace images for the ones they want to allow in the lab for VM creation.</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49</a:t>
            </a:fld>
            <a:endParaRPr lang="en-US"/>
          </a:p>
        </p:txBody>
      </p:sp>
    </p:spTree>
    <p:extLst>
      <p:ext uri="{BB962C8B-B14F-4D97-AF65-F5344CB8AC3E}">
        <p14:creationId xmlns:p14="http://schemas.microsoft.com/office/powerpoint/2010/main" val="1098021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5</a:t>
            </a:fld>
            <a:endParaRPr lang="en-US"/>
          </a:p>
        </p:txBody>
      </p:sp>
    </p:spTree>
    <p:extLst>
      <p:ext uri="{BB962C8B-B14F-4D97-AF65-F5344CB8AC3E}">
        <p14:creationId xmlns:p14="http://schemas.microsoft.com/office/powerpoint/2010/main" val="4619922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users</a:t>
            </a:r>
            <a:r>
              <a:rPr lang="en-US" baseline="0" dirty="0"/>
              <a:t> can also create formulas from scratch and manage the existing ones.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50</a:t>
            </a:fld>
            <a:endParaRPr lang="en-US"/>
          </a:p>
        </p:txBody>
      </p:sp>
    </p:spTree>
    <p:extLst>
      <p:ext uri="{BB962C8B-B14F-4D97-AF65-F5344CB8AC3E}">
        <p14:creationId xmlns:p14="http://schemas.microsoft.com/office/powerpoint/2010/main" val="13445607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51</a:t>
            </a:fld>
            <a:endParaRPr lang="en-US"/>
          </a:p>
        </p:txBody>
      </p:sp>
    </p:spTree>
    <p:extLst>
      <p:ext uri="{BB962C8B-B14F-4D97-AF65-F5344CB8AC3E}">
        <p14:creationId xmlns:p14="http://schemas.microsoft.com/office/powerpoint/2010/main" val="23459448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ja-JP" dirty="0"/>
              <a:t>Lab</a:t>
            </a:r>
            <a:r>
              <a:rPr lang="ja-JP" altLang="en-US" dirty="0"/>
              <a:t> </a:t>
            </a:r>
            <a:r>
              <a:rPr lang="en-US" altLang="ja-JP" dirty="0"/>
              <a:t>owner can add more users to the lab as a</a:t>
            </a:r>
            <a:r>
              <a:rPr lang="en-US" altLang="ja-JP" baseline="0" dirty="0"/>
              <a:t> DevTest Labs user, who can only create VMs and manage their own VMs.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52</a:t>
            </a:fld>
            <a:endParaRPr lang="en-US"/>
          </a:p>
        </p:txBody>
      </p:sp>
    </p:spTree>
    <p:extLst>
      <p:ext uri="{BB962C8B-B14F-4D97-AF65-F5344CB8AC3E}">
        <p14:creationId xmlns:p14="http://schemas.microsoft.com/office/powerpoint/2010/main" val="3489349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“DevTest Labs Users” role.</a:t>
            </a:r>
          </a:p>
        </p:txBody>
      </p:sp>
      <p:sp>
        <p:nvSpPr>
          <p:cNvPr id="4" name="Slide Number Placeholder 3"/>
          <p:cNvSpPr>
            <a:spLocks noGrp="1"/>
          </p:cNvSpPr>
          <p:nvPr>
            <p:ph type="sldNum" sz="quarter" idx="10"/>
          </p:nvPr>
        </p:nvSpPr>
        <p:spPr/>
        <p:txBody>
          <a:bodyPr/>
          <a:lstStyle/>
          <a:p>
            <a:fld id="{887BCD0E-FB0F-E648-8716-8564F68CB8B2}" type="slidenum">
              <a:rPr lang="en-US" smtClean="0"/>
              <a:pPr/>
              <a:t>53</a:t>
            </a:fld>
            <a:endParaRPr lang="en-US"/>
          </a:p>
        </p:txBody>
      </p:sp>
    </p:spTree>
    <p:extLst>
      <p:ext uri="{BB962C8B-B14F-4D97-AF65-F5344CB8AC3E}">
        <p14:creationId xmlns:p14="http://schemas.microsoft.com/office/powerpoint/2010/main" val="649494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Users are not necessarily</a:t>
            </a:r>
            <a:r>
              <a:rPr lang="en-US" baseline="0" dirty="0"/>
              <a:t> to be in the Azure Active Directory, as long as they have a valid Microsoft account.</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54</a:t>
            </a:fld>
            <a:endParaRPr lang="en-US"/>
          </a:p>
        </p:txBody>
      </p:sp>
    </p:spTree>
    <p:extLst>
      <p:ext uri="{BB962C8B-B14F-4D97-AF65-F5344CB8AC3E}">
        <p14:creationId xmlns:p14="http://schemas.microsoft.com/office/powerpoint/2010/main" val="40396448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OK to add the user as a DevTest Labs User.</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55</a:t>
            </a:fld>
            <a:endParaRPr lang="en-US"/>
          </a:p>
        </p:txBody>
      </p:sp>
    </p:spTree>
    <p:extLst>
      <p:ext uri="{BB962C8B-B14F-4D97-AF65-F5344CB8AC3E}">
        <p14:creationId xmlns:p14="http://schemas.microsoft.com/office/powerpoint/2010/main" val="3140932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a:t>
            </a:r>
            <a:r>
              <a:rPr lang="en-US" baseline="0" dirty="0"/>
              <a:t> is successfully added.</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56</a:t>
            </a:fld>
            <a:endParaRPr lang="en-US"/>
          </a:p>
        </p:txBody>
      </p:sp>
    </p:spTree>
    <p:extLst>
      <p:ext uri="{BB962C8B-B14F-4D97-AF65-F5344CB8AC3E}">
        <p14:creationId xmlns:p14="http://schemas.microsoft.com/office/powerpoint/2010/main" val="4150745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57</a:t>
            </a:fld>
            <a:endParaRPr lang="en-US"/>
          </a:p>
        </p:txBody>
      </p:sp>
    </p:spTree>
    <p:extLst>
      <p:ext uri="{BB962C8B-B14F-4D97-AF65-F5344CB8AC3E}">
        <p14:creationId xmlns:p14="http://schemas.microsoft.com/office/powerpoint/2010/main" val="14980024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the Add Lab VM button on the top of the lab blade to create a new VM in the lab.</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58</a:t>
            </a:fld>
            <a:endParaRPr lang="en-US"/>
          </a:p>
        </p:txBody>
      </p:sp>
    </p:spTree>
    <p:extLst>
      <p:ext uri="{BB962C8B-B14F-4D97-AF65-F5344CB8AC3E}">
        <p14:creationId xmlns:p14="http://schemas.microsoft.com/office/powerpoint/2010/main" val="37310894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a:t>
            </a:r>
            <a:r>
              <a:rPr lang="en-US" baseline="0" dirty="0"/>
              <a:t> VM creation starts with choosing a VM base. The base list consists of formulas, custom images and Azure Marketplace images. Formula is a template with pre-defined values to the lab VM creation settings. Custom images are from the VHDs added into the lab. Lab owner can whitelist Azure Marketplace images allowed to show up in the lab VM base.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59</a:t>
            </a:fld>
            <a:endParaRPr lang="en-US"/>
          </a:p>
        </p:txBody>
      </p:sp>
    </p:spTree>
    <p:extLst>
      <p:ext uri="{BB962C8B-B14F-4D97-AF65-F5344CB8AC3E}">
        <p14:creationId xmlns:p14="http://schemas.microsoft.com/office/powerpoint/2010/main" val="1605410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A5B5767-0D9E-4B6D-8CB9-64A15166C33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11927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Choose</a:t>
            </a:r>
            <a:r>
              <a:rPr lang="en-US" baseline="0" dirty="0"/>
              <a:t> a Formula where you can see most of the settings have pre-defined values.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60</a:t>
            </a:fld>
            <a:endParaRPr lang="en-US"/>
          </a:p>
        </p:txBody>
      </p:sp>
    </p:spTree>
    <p:extLst>
      <p:ext uri="{BB962C8B-B14F-4D97-AF65-F5344CB8AC3E}">
        <p14:creationId xmlns:p14="http://schemas.microsoft.com/office/powerpoint/2010/main" val="3350242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a VM</a:t>
            </a:r>
            <a:r>
              <a:rPr lang="en-US" baseline="0" dirty="0"/>
              <a:t> size. What’s allowed to be selected is based on the Allowed VM Sizes policy set in the lab.</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61</a:t>
            </a:fld>
            <a:endParaRPr lang="en-US"/>
          </a:p>
        </p:txBody>
      </p:sp>
    </p:spTree>
    <p:extLst>
      <p:ext uri="{BB962C8B-B14F-4D97-AF65-F5344CB8AC3E}">
        <p14:creationId xmlns:p14="http://schemas.microsoft.com/office/powerpoint/2010/main" val="34079649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allowed VNET can be selected.</a:t>
            </a:r>
          </a:p>
        </p:txBody>
      </p:sp>
      <p:sp>
        <p:nvSpPr>
          <p:cNvPr id="4" name="Slide Number Placeholder 3"/>
          <p:cNvSpPr>
            <a:spLocks noGrp="1"/>
          </p:cNvSpPr>
          <p:nvPr>
            <p:ph type="sldNum" sz="quarter" idx="10"/>
          </p:nvPr>
        </p:nvSpPr>
        <p:spPr/>
        <p:txBody>
          <a:bodyPr/>
          <a:lstStyle/>
          <a:p>
            <a:fld id="{887BCD0E-FB0F-E648-8716-8564F68CB8B2}" type="slidenum">
              <a:rPr lang="en-US" smtClean="0"/>
              <a:pPr/>
              <a:t>62</a:t>
            </a:fld>
            <a:endParaRPr lang="en-US"/>
          </a:p>
        </p:txBody>
      </p:sp>
    </p:spTree>
    <p:extLst>
      <p:ext uri="{BB962C8B-B14F-4D97-AF65-F5344CB8AC3E}">
        <p14:creationId xmlns:p14="http://schemas.microsoft.com/office/powerpoint/2010/main" val="40219539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artifacts have been selected with this Formula to enlist</a:t>
            </a:r>
            <a:r>
              <a:rPr lang="en-US" baseline="0" dirty="0"/>
              <a:t> code and install Fiddler4. More can be added and the added one can also be updated based on real needs. In general, artifacts allow you to install apps or run system configurations right after the VM is created with the base image. Labs comes by default with a lot of artifacts stored in a public GitHub repo that you can reuse immediately after a lab is created.</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63</a:t>
            </a:fld>
            <a:endParaRPr lang="en-US"/>
          </a:p>
        </p:txBody>
      </p:sp>
    </p:spTree>
    <p:extLst>
      <p:ext uri="{BB962C8B-B14F-4D97-AF65-F5344CB8AC3E}">
        <p14:creationId xmlns:p14="http://schemas.microsoft.com/office/powerpoint/2010/main" val="24002558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also view</a:t>
            </a:r>
            <a:r>
              <a:rPr lang="en-US" baseline="0" dirty="0"/>
              <a:t> the ARM template content that will be used for this VM creation. You can copy and save it for later reuse (through ARM template deployment) when desired.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64</a:t>
            </a:fld>
            <a:endParaRPr lang="en-US"/>
          </a:p>
        </p:txBody>
      </p:sp>
    </p:spTree>
    <p:extLst>
      <p:ext uri="{BB962C8B-B14F-4D97-AF65-F5344CB8AC3E}">
        <p14:creationId xmlns:p14="http://schemas.microsoft.com/office/powerpoint/2010/main" val="60687944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creation is in progress…</a:t>
            </a:r>
          </a:p>
        </p:txBody>
      </p:sp>
      <p:sp>
        <p:nvSpPr>
          <p:cNvPr id="4" name="Slide Number Placeholder 3"/>
          <p:cNvSpPr>
            <a:spLocks noGrp="1"/>
          </p:cNvSpPr>
          <p:nvPr>
            <p:ph type="sldNum" sz="quarter" idx="10"/>
          </p:nvPr>
        </p:nvSpPr>
        <p:spPr/>
        <p:txBody>
          <a:bodyPr/>
          <a:lstStyle/>
          <a:p>
            <a:fld id="{887BCD0E-FB0F-E648-8716-8564F68CB8B2}" type="slidenum">
              <a:rPr lang="en-US" smtClean="0"/>
              <a:pPr/>
              <a:t>65</a:t>
            </a:fld>
            <a:endParaRPr lang="en-US"/>
          </a:p>
        </p:txBody>
      </p:sp>
    </p:spTree>
    <p:extLst>
      <p:ext uri="{BB962C8B-B14F-4D97-AF65-F5344CB8AC3E}">
        <p14:creationId xmlns:p14="http://schemas.microsoft.com/office/powerpoint/2010/main" val="32582540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66</a:t>
            </a:fld>
            <a:endParaRPr lang="en-US"/>
          </a:p>
        </p:txBody>
      </p:sp>
    </p:spTree>
    <p:extLst>
      <p:ext uri="{BB962C8B-B14F-4D97-AF65-F5344CB8AC3E}">
        <p14:creationId xmlns:p14="http://schemas.microsoft.com/office/powerpoint/2010/main" val="179906427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a:t>
            </a:r>
            <a:r>
              <a:rPr lang="en-US" baseline="0" dirty="0"/>
              <a:t> an existing VM to open the lab VM blade. View the auto-shutdown/auto-start status.</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67</a:t>
            </a:fld>
            <a:endParaRPr lang="en-US"/>
          </a:p>
        </p:txBody>
      </p:sp>
    </p:spTree>
    <p:extLst>
      <p:ext uri="{BB962C8B-B14F-4D97-AF65-F5344CB8AC3E}">
        <p14:creationId xmlns:p14="http://schemas.microsoft.com/office/powerpoint/2010/main" val="168324790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a:t>
            </a:r>
            <a:r>
              <a:rPr lang="en-US" baseline="0" dirty="0"/>
              <a:t> to opt-in auto-start policy. Users can also select to opt-in/out auto-shutdown/start policies here.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68</a:t>
            </a:fld>
            <a:endParaRPr lang="en-US"/>
          </a:p>
        </p:txBody>
      </p:sp>
    </p:spTree>
    <p:extLst>
      <p:ext uri="{BB962C8B-B14F-4D97-AF65-F5344CB8AC3E}">
        <p14:creationId xmlns:p14="http://schemas.microsoft.com/office/powerpoint/2010/main" val="23412610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r>
              <a:rPr lang="en-US" dirty="0"/>
              <a:t>Select “+ Artifacts” to</a:t>
            </a:r>
            <a:r>
              <a:rPr lang="en-US" baseline="0" dirty="0"/>
              <a:t> install more apps or run configurations onto the VM (e.g. add a Docker container for new tests, install a new Dev tool that helps debugging) through artifacts without tedious manual operations.</a:t>
            </a:r>
            <a:endParaRPr lang="en-US" dirty="0"/>
          </a:p>
          <a:p>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69</a:t>
            </a:fld>
            <a:endParaRPr lang="en-US"/>
          </a:p>
        </p:txBody>
      </p:sp>
    </p:spTree>
    <p:extLst>
      <p:ext uri="{BB962C8B-B14F-4D97-AF65-F5344CB8AC3E}">
        <p14:creationId xmlns:p14="http://schemas.microsoft.com/office/powerpoint/2010/main" val="538830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A5B5767-0D9E-4B6D-8CB9-64A15166C331}" type="slidenum">
              <a:rPr lang="en-US" smtClean="0"/>
              <a:t>7</a:t>
            </a:fld>
            <a:endParaRPr lang="en-US"/>
          </a:p>
        </p:txBody>
      </p:sp>
    </p:spTree>
    <p:extLst>
      <p:ext uri="{BB962C8B-B14F-4D97-AF65-F5344CB8AC3E}">
        <p14:creationId xmlns:p14="http://schemas.microsoft.com/office/powerpoint/2010/main" val="31671616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 VM blade Settings allow to create custom image</a:t>
            </a:r>
            <a:r>
              <a:rPr lang="en-US" baseline="0" dirty="0"/>
              <a:t> or formula from the VM, to add tags or do troubleshooting.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70</a:t>
            </a:fld>
            <a:endParaRPr lang="en-US"/>
          </a:p>
        </p:txBody>
      </p:sp>
    </p:spTree>
    <p:extLst>
      <p:ext uri="{BB962C8B-B14F-4D97-AF65-F5344CB8AC3E}">
        <p14:creationId xmlns:p14="http://schemas.microsoft.com/office/powerpoint/2010/main" val="138845447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custom image from the existing lab VM. The image will be saved in the lab and</a:t>
            </a:r>
            <a:r>
              <a:rPr lang="en-US" baseline="0" dirty="0"/>
              <a:t> become available to all the lab users to create VMs. </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71</a:t>
            </a:fld>
            <a:endParaRPr lang="en-US"/>
          </a:p>
        </p:txBody>
      </p:sp>
    </p:spTree>
    <p:extLst>
      <p:ext uri="{BB962C8B-B14F-4D97-AF65-F5344CB8AC3E}">
        <p14:creationId xmlns:p14="http://schemas.microsoft.com/office/powerpoint/2010/main" val="23399151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simply</a:t>
            </a:r>
            <a:r>
              <a:rPr lang="en-US" baseline="0" dirty="0"/>
              <a:t> create a formula, which is a template file that stores all the setting values used when this VM is being created (except the secure strings). It saves the storage space, and allow artifacts to play a role for installing things that can change over the time.</a:t>
            </a:r>
            <a:endParaRPr lang="en-US" dirty="0"/>
          </a:p>
        </p:txBody>
      </p:sp>
      <p:sp>
        <p:nvSpPr>
          <p:cNvPr id="4" name="Slide Number Placeholder 3"/>
          <p:cNvSpPr>
            <a:spLocks noGrp="1"/>
          </p:cNvSpPr>
          <p:nvPr>
            <p:ph type="sldNum" sz="quarter" idx="10"/>
          </p:nvPr>
        </p:nvSpPr>
        <p:spPr/>
        <p:txBody>
          <a:bodyPr/>
          <a:lstStyle/>
          <a:p>
            <a:fld id="{887BCD0E-FB0F-E648-8716-8564F68CB8B2}" type="slidenum">
              <a:rPr lang="en-US" smtClean="0"/>
              <a:pPr/>
              <a:t>72</a:t>
            </a:fld>
            <a:endParaRPr lang="en-US"/>
          </a:p>
        </p:txBody>
      </p:sp>
    </p:spTree>
    <p:extLst>
      <p:ext uri="{BB962C8B-B14F-4D97-AF65-F5344CB8AC3E}">
        <p14:creationId xmlns:p14="http://schemas.microsoft.com/office/powerpoint/2010/main" val="357776492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view for all the VMs is available through lab Settings -&gt; All VMs.</a:t>
            </a:r>
          </a:p>
        </p:txBody>
      </p:sp>
      <p:sp>
        <p:nvSpPr>
          <p:cNvPr id="4" name="Slide Number Placeholder 3"/>
          <p:cNvSpPr>
            <a:spLocks noGrp="1"/>
          </p:cNvSpPr>
          <p:nvPr>
            <p:ph type="sldNum" sz="quarter" idx="10"/>
          </p:nvPr>
        </p:nvSpPr>
        <p:spPr/>
        <p:txBody>
          <a:bodyPr/>
          <a:lstStyle/>
          <a:p>
            <a:fld id="{887BCD0E-FB0F-E648-8716-8564F68CB8B2}" type="slidenum">
              <a:rPr lang="en-US" smtClean="0"/>
              <a:pPr/>
              <a:t>73</a:t>
            </a:fld>
            <a:endParaRPr lang="en-US"/>
          </a:p>
        </p:txBody>
      </p:sp>
    </p:spTree>
    <p:extLst>
      <p:ext uri="{BB962C8B-B14F-4D97-AF65-F5344CB8AC3E}">
        <p14:creationId xmlns:p14="http://schemas.microsoft.com/office/powerpoint/2010/main" val="620175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87BCD0E-FB0F-E648-8716-8564F68CB8B2}" type="slidenum">
              <a:rPr lang="en-US" smtClean="0"/>
              <a:pPr/>
              <a:t>8</a:t>
            </a:fld>
            <a:endParaRPr lang="en-US"/>
          </a:p>
        </p:txBody>
      </p:sp>
    </p:spTree>
    <p:extLst>
      <p:ext uri="{BB962C8B-B14F-4D97-AF65-F5344CB8AC3E}">
        <p14:creationId xmlns:p14="http://schemas.microsoft.com/office/powerpoint/2010/main" val="3212129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fld id="{7A5B5767-0D9E-4B6D-8CB9-64A15166C331}" type="slidenum">
              <a:rPr lang="en-US" smtClean="0"/>
              <a:t>9</a:t>
            </a:fld>
            <a:endParaRPr lang="en-US"/>
          </a:p>
        </p:txBody>
      </p:sp>
    </p:spTree>
    <p:extLst>
      <p:ext uri="{BB962C8B-B14F-4D97-AF65-F5344CB8AC3E}">
        <p14:creationId xmlns:p14="http://schemas.microsoft.com/office/powerpoint/2010/main" val="9025534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8" name="TextBox 7"/>
          <p:cNvSpPr txBox="1"/>
          <p:nvPr userDrawn="1"/>
        </p:nvSpPr>
        <p:spPr>
          <a:xfrm>
            <a:off x="10117138" y="-1044575"/>
            <a:ext cx="914400" cy="914400"/>
          </a:xfrm>
          <a:prstGeom prst="rect">
            <a:avLst/>
          </a:prstGeom>
          <a:noFill/>
        </p:spPr>
        <p:txBody>
          <a:bodyPr wrap="none" lIns="182880" tIns="146304" rIns="182880" bIns="146304"/>
          <a:lstStyle/>
          <a:p>
            <a:pPr>
              <a:lnSpc>
                <a:spcPct val="90000"/>
              </a:lnSpc>
              <a:spcAft>
                <a:spcPts val="600"/>
              </a:spcAft>
              <a:defRPr/>
            </a:pPr>
            <a:endParaRPr lang="en-US" dirty="0">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8150"/>
            <a:ext cx="914400" cy="914400"/>
          </a:xfrm>
          <a:prstGeom prst="rect">
            <a:avLst/>
          </a:prstGeom>
          <a:noFill/>
        </p:spPr>
        <p:txBody>
          <a:bodyPr wrap="none" lIns="182880" tIns="146304" rIns="182880" bIns="146304"/>
          <a:lstStyle/>
          <a:p>
            <a:pPr>
              <a:lnSpc>
                <a:spcPct val="90000"/>
              </a:lnSpc>
              <a:spcAft>
                <a:spcPts val="600"/>
              </a:spcAft>
              <a:defRPr/>
            </a:pPr>
            <a:endParaRPr lang="en-US" dirty="0">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330026021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160589442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E076C9-0D9A-480A-9717-A96B27081583}" type="datetime1">
              <a:rPr lang="en-US" smtClean="0"/>
              <a:t>2017-03-25</a:t>
            </a:fld>
            <a:endParaRPr lang="en-US"/>
          </a:p>
        </p:txBody>
      </p:sp>
      <p:sp>
        <p:nvSpPr>
          <p:cNvPr id="5" name="Footer Placeholder 4"/>
          <p:cNvSpPr>
            <a:spLocks noGrp="1"/>
          </p:cNvSpPr>
          <p:nvPr>
            <p:ph type="ftr" sz="quarter" idx="11"/>
          </p:nvPr>
        </p:nvSpPr>
        <p:spPr/>
        <p:txBody>
          <a:bodyPr/>
          <a:lstStyle/>
          <a:p>
            <a:r>
              <a:rPr lang="en-US"/>
              <a:t>@nelmedia 2017</a:t>
            </a:r>
          </a:p>
        </p:txBody>
      </p:sp>
      <p:sp>
        <p:nvSpPr>
          <p:cNvPr id="6" name="Slide Number Placeholder 5"/>
          <p:cNvSpPr>
            <a:spLocks noGrp="1"/>
          </p:cNvSpPr>
          <p:nvPr>
            <p:ph type="sldNum" sz="quarter" idx="12"/>
          </p:nvPr>
        </p:nvSpPr>
        <p:spPr/>
        <p:txBody>
          <a:bodyPr/>
          <a:lstStyle/>
          <a:p>
            <a:fld id="{89AF2759-EA8D-48F6-BFE0-CD45008525CC}" type="slidenum">
              <a:rPr lang="en-US" smtClean="0"/>
              <a:t>‹#›</a:t>
            </a:fld>
            <a:endParaRPr lang="en-US"/>
          </a:p>
        </p:txBody>
      </p:sp>
    </p:spTree>
    <p:extLst>
      <p:ext uri="{BB962C8B-B14F-4D97-AF65-F5344CB8AC3E}">
        <p14:creationId xmlns:p14="http://schemas.microsoft.com/office/powerpoint/2010/main" val="10353508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250255718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85067000"/>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7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950"/>
                                        <p:tgtEl>
                                          <p:spTgt spid="17"/>
                                        </p:tgtEl>
                                      </p:cBhvr>
                                    </p:animEffect>
                                  </p:childTnLst>
                                </p:cTn>
                              </p:par>
                              <p:par>
                                <p:cTn id="37" presetID="63" presetClass="path" presetSubtype="0" decel="100000" fill="hold" grpId="1" nodeType="withEffect">
                                  <p:stCondLst>
                                    <p:cond delay="700"/>
                                  </p:stCondLst>
                                  <p:childTnLst>
                                    <p:animMotion origin="layout" path="M -0.01455 2.13345E-6 L 1.62369E-6 2.13345E-6 " pathEditMode="relative" rAng="0" ptsTypes="AA">
                                      <p:cBhvr>
                                        <p:cTn id="38" dur="950" fill="hold"/>
                                        <p:tgtEl>
                                          <p:spTgt spid="17"/>
                                        </p:tgtEl>
                                        <p:attrNameLst>
                                          <p:attrName>ppt_x</p:attrName>
                                          <p:attrName>ppt_y</p:attrName>
                                        </p:attrNameLst>
                                      </p:cBhvr>
                                      <p:rCtr x="728" y="0"/>
                                    </p:animMotion>
                                  </p:childTnLst>
                                </p:cTn>
                              </p:par>
                              <p:par>
                                <p:cTn id="39" presetID="6" presetClass="emph" presetSubtype="0" accel="100000" autoRev="1" fill="hold" grpId="2" nodeType="withEffect">
                                  <p:stCondLst>
                                    <p:cond delay="0"/>
                                  </p:stCondLst>
                                  <p:childTnLst>
                                    <p:animScale>
                                      <p:cBhvr>
                                        <p:cTn id="40" dur="500" fill="hold"/>
                                        <p:tgtEl>
                                          <p:spTgt spid="17"/>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950"/>
                                        <p:tgtEl>
                                          <p:spTgt spid="15"/>
                                        </p:tgtEl>
                                      </p:cBhvr>
                                    </p:animEffect>
                                  </p:childTnLst>
                                </p:cTn>
                              </p:par>
                              <p:par>
                                <p:cTn id="44" presetID="63" presetClass="path" presetSubtype="0" decel="100000" fill="hold" grpId="1" nodeType="withEffect">
                                  <p:stCondLst>
                                    <p:cond delay="700"/>
                                  </p:stCondLst>
                                  <p:childTnLst>
                                    <p:animMotion origin="layout" path="M -0.01455 -2.09714E-6 L -4.54174E-6 -2.09714E-6 " pathEditMode="relative" rAng="0" ptsTypes="AA">
                                      <p:cBhvr>
                                        <p:cTn id="45" dur="950" fill="hold"/>
                                        <p:tgtEl>
                                          <p:spTgt spid="15"/>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864388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6242079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01349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64530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125088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342327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@nelmedia 2017</a:t>
            </a:r>
            <a:endParaRP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1336005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63604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70657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58042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65076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441236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265547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0086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27265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3260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764104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@nelmedia 2017</a:t>
            </a:r>
            <a:endParaRP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1368471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24407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228238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0702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5355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600692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103608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1201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6503776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D96BF2-0A6D-410B-BBB3-D780287E3BFC}" type="datetime1">
              <a:rPr lang="en-US" smtClean="0"/>
              <a:t>2017-03-25</a:t>
            </a:fld>
            <a:endParaRPr lang="en-US"/>
          </a:p>
        </p:txBody>
      </p:sp>
      <p:sp>
        <p:nvSpPr>
          <p:cNvPr id="3" name="Footer Placeholder 2"/>
          <p:cNvSpPr>
            <a:spLocks noGrp="1"/>
          </p:cNvSpPr>
          <p:nvPr>
            <p:ph type="ftr" sz="quarter" idx="11"/>
          </p:nvPr>
        </p:nvSpPr>
        <p:spPr/>
        <p:txBody>
          <a:bodyPr/>
          <a:lstStyle/>
          <a:p>
            <a:r>
              <a:rPr lang="en-US"/>
              <a:t>@nelmedia 2017</a:t>
            </a:r>
          </a:p>
        </p:txBody>
      </p:sp>
      <p:sp>
        <p:nvSpPr>
          <p:cNvPr id="4" name="Slide Number Placeholder 3"/>
          <p:cNvSpPr>
            <a:spLocks noGrp="1"/>
          </p:cNvSpPr>
          <p:nvPr>
            <p:ph type="sldNum" sz="quarter" idx="12"/>
          </p:nvPr>
        </p:nvSpPr>
        <p:spPr/>
        <p:txBody>
          <a:bodyPr/>
          <a:lstStyle/>
          <a:p>
            <a:fld id="{57278B10-5874-4D07-AA1E-6D033C72F89F}" type="slidenum">
              <a:rPr lang="en-US" smtClean="0"/>
              <a:t>‹#›</a:t>
            </a:fld>
            <a:endParaRPr lang="en-US"/>
          </a:p>
        </p:txBody>
      </p:sp>
    </p:spTree>
    <p:extLst>
      <p:ext uri="{BB962C8B-B14F-4D97-AF65-F5344CB8AC3E}">
        <p14:creationId xmlns:p14="http://schemas.microsoft.com/office/powerpoint/2010/main" val="20644084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209288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8F8A34-C9F6-4DB4-BC09-35300D8DE86F}" type="datetime1">
              <a:rPr lang="en-US" smtClean="0"/>
              <a:t>2017-03-25</a:t>
            </a:fld>
            <a:endParaRPr lang="en-US"/>
          </a:p>
        </p:txBody>
      </p:sp>
      <p:sp>
        <p:nvSpPr>
          <p:cNvPr id="6" name="Footer Placeholder 5"/>
          <p:cNvSpPr>
            <a:spLocks noGrp="1"/>
          </p:cNvSpPr>
          <p:nvPr>
            <p:ph type="ftr" sz="quarter" idx="11"/>
          </p:nvPr>
        </p:nvSpPr>
        <p:spPr/>
        <p:txBody>
          <a:bodyPr/>
          <a:lstStyle/>
          <a:p>
            <a:r>
              <a:rPr lang="en-US"/>
              <a:t>@nelmedia 2017</a:t>
            </a:r>
          </a:p>
        </p:txBody>
      </p:sp>
      <p:sp>
        <p:nvSpPr>
          <p:cNvPr id="7" name="Slide Number Placeholder 6"/>
          <p:cNvSpPr>
            <a:spLocks noGrp="1"/>
          </p:cNvSpPr>
          <p:nvPr>
            <p:ph type="sldNum" sz="quarter" idx="12"/>
          </p:nvPr>
        </p:nvSpPr>
        <p:spPr/>
        <p:txBody>
          <a:bodyPr/>
          <a:lstStyle/>
          <a:p>
            <a:fld id="{57278B10-5874-4D07-AA1E-6D033C72F89F}" type="slidenum">
              <a:rPr lang="en-US" smtClean="0"/>
              <a:t>‹#›</a:t>
            </a:fld>
            <a:endParaRPr lang="en-US"/>
          </a:p>
        </p:txBody>
      </p:sp>
    </p:spTree>
    <p:extLst>
      <p:ext uri="{BB962C8B-B14F-4D97-AF65-F5344CB8AC3E}">
        <p14:creationId xmlns:p14="http://schemas.microsoft.com/office/powerpoint/2010/main" val="272057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1328242"/>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Title Slide Solid">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8" name="TextBox 7"/>
          <p:cNvSpPr txBox="1"/>
          <p:nvPr userDrawn="1"/>
        </p:nvSpPr>
        <p:spPr>
          <a:xfrm>
            <a:off x="10117138" y="-1044575"/>
            <a:ext cx="914400" cy="914400"/>
          </a:xfrm>
          <a:prstGeom prst="rect">
            <a:avLst/>
          </a:prstGeom>
          <a:noFill/>
        </p:spPr>
        <p:txBody>
          <a:bodyPr wrap="none" lIns="182880" tIns="146304" rIns="182880" bIns="146304"/>
          <a:lstStyle/>
          <a:p>
            <a:pPr>
              <a:lnSpc>
                <a:spcPct val="90000"/>
              </a:lnSpc>
              <a:spcAft>
                <a:spcPts val="600"/>
              </a:spcAft>
              <a:defRPr/>
            </a:pPr>
            <a:endParaRPr lang="en-US" dirty="0">
              <a:gradFill>
                <a:gsLst>
                  <a:gs pos="2917">
                    <a:schemeClr val="tx1"/>
                  </a:gs>
                  <a:gs pos="30000">
                    <a:schemeClr val="tx1"/>
                  </a:gs>
                </a:gsLst>
                <a:lin ang="5400000" scaled="0"/>
              </a:gradFill>
              <a:ea typeface="MS PGothic" charset="0"/>
            </a:endParaRPr>
          </a:p>
        </p:txBody>
      </p:sp>
      <p:sp>
        <p:nvSpPr>
          <p:cNvPr id="9" name="TextBox 8"/>
          <p:cNvSpPr txBox="1"/>
          <p:nvPr userDrawn="1"/>
        </p:nvSpPr>
        <p:spPr>
          <a:xfrm>
            <a:off x="11274425" y="-1708150"/>
            <a:ext cx="914400" cy="914400"/>
          </a:xfrm>
          <a:prstGeom prst="rect">
            <a:avLst/>
          </a:prstGeom>
          <a:noFill/>
        </p:spPr>
        <p:txBody>
          <a:bodyPr wrap="none" lIns="182880" tIns="146304" rIns="182880" bIns="146304"/>
          <a:lstStyle/>
          <a:p>
            <a:pPr>
              <a:lnSpc>
                <a:spcPct val="90000"/>
              </a:lnSpc>
              <a:spcAft>
                <a:spcPts val="600"/>
              </a:spcAft>
              <a:defRPr/>
            </a:pPr>
            <a:endParaRPr lang="en-US" dirty="0">
              <a:gradFill>
                <a:gsLst>
                  <a:gs pos="2917">
                    <a:schemeClr val="tx1"/>
                  </a:gs>
                  <a:gs pos="30000">
                    <a:schemeClr val="tx1"/>
                  </a:gs>
                </a:gsLst>
                <a:lin ang="5400000" scaled="0"/>
              </a:gradFill>
              <a:ea typeface="MS PGothic" charset="0"/>
            </a:endParaRPr>
          </a:p>
        </p:txBody>
      </p:sp>
    </p:spTree>
    <p:extLst>
      <p:ext uri="{BB962C8B-B14F-4D97-AF65-F5344CB8AC3E}">
        <p14:creationId xmlns:p14="http://schemas.microsoft.com/office/powerpoint/2010/main" val="42195684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38" y="1139825"/>
            <a:ext cx="11033125"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320" y="292082"/>
            <a:ext cx="11887200" cy="946413"/>
          </a:xfrm>
          <a:prstGeom prst="rect">
            <a:avLst/>
          </a:prstGeom>
        </p:spPr>
        <p:txBody>
          <a:bodyPr/>
          <a:lstStyle>
            <a:lvl1pPr algn="l">
              <a:defRPr sz="5200">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r>
              <a:rPr lang="en-US"/>
              <a:t>@nelmedia 2017</a:t>
            </a:r>
            <a:endParaRPr/>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258778006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a:solidFill>
                  <a:srgbClr val="000000"/>
                </a:solidFill>
              </a:defRPr>
            </a:lvl1pPr>
          </a:lstStyle>
          <a:p>
            <a:pPr>
              <a:defRPr/>
            </a:pPr>
            <a:r>
              <a:rPr lang="en-US"/>
              <a:t>@nelmedia 2017</a:t>
            </a:r>
            <a:endParaRPr/>
          </a:p>
        </p:txBody>
      </p:sp>
      <p:sp>
        <p:nvSpPr>
          <p:cNvPr id="3" name="Slide Number Placeholder 2"/>
          <p:cNvSpPr>
            <a:spLocks noGrp="1"/>
          </p:cNvSpPr>
          <p:nvPr>
            <p:ph type="sldNum" sz="quarter" idx="11"/>
          </p:nvPr>
        </p:nvSpPr>
        <p:spPr/>
        <p:txBody>
          <a:bodyPr/>
          <a:lstStyle>
            <a:lvl1pPr>
              <a:defRPr>
                <a:solidFill>
                  <a:srgbClr val="000000"/>
                </a:solidFill>
              </a:defRPr>
            </a:lvl1pPr>
          </a:lstStyle>
          <a:p>
            <a:fld id="{675909FA-3F91-0646-A6A8-60C236B90508}" type="slidenum">
              <a:rPr lang="en-US"/>
              <a:pPr/>
              <a:t>‹#›</a:t>
            </a:fld>
            <a:endParaRPr lang="en-US"/>
          </a:p>
        </p:txBody>
      </p:sp>
    </p:spTree>
    <p:extLst>
      <p:ext uri="{BB962C8B-B14F-4D97-AF65-F5344CB8AC3E}">
        <p14:creationId xmlns:p14="http://schemas.microsoft.com/office/powerpoint/2010/main" val="35459282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90504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7008928"/>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4AD8525D-2655-478D-88BC-A1D607126050}" type="datetime1">
              <a:rPr lang="en-US" smtClean="0"/>
              <a:t>2017-03-25</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16636471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584AA136-8D5D-4A99-AED4-3C87394F4010}" type="datetime1">
              <a:rPr lang="en-US" smtClean="0"/>
              <a:t>2017-03-25</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209834071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8809070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4818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1150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26655066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6475" cy="7008928"/>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171D5495-048E-4B68-B61E-C412CCC3C0F4}" type="datetime1">
              <a:rPr lang="en-US" smtClean="0"/>
              <a:t>2017-03-25</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15177350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2849"/>
            <a:ext cx="5486399" cy="2535822"/>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5822"/>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28745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C2B6DB-47BA-462F-9F10-A3EEEE7A717E}" type="datetime1">
              <a:rPr lang="en-US" smtClean="0"/>
              <a:t>2017-03-25</a:t>
            </a:fld>
            <a:endParaRPr lang="en-US"/>
          </a:p>
        </p:txBody>
      </p:sp>
      <p:sp>
        <p:nvSpPr>
          <p:cNvPr id="5" name="Footer Placeholder 4"/>
          <p:cNvSpPr>
            <a:spLocks noGrp="1"/>
          </p:cNvSpPr>
          <p:nvPr>
            <p:ph type="ftr" sz="quarter" idx="11"/>
          </p:nvPr>
        </p:nvSpPr>
        <p:spPr/>
        <p:txBody>
          <a:bodyPr/>
          <a:lstStyle/>
          <a:p>
            <a:r>
              <a:rPr lang="en-US"/>
              <a:t>@nelmedia 2017</a:t>
            </a:r>
          </a:p>
        </p:txBody>
      </p:sp>
      <p:sp>
        <p:nvSpPr>
          <p:cNvPr id="6" name="Slide Number Placeholder 5"/>
          <p:cNvSpPr>
            <a:spLocks noGrp="1"/>
          </p:cNvSpPr>
          <p:nvPr>
            <p:ph type="sldNum" sz="quarter" idx="12"/>
          </p:nvPr>
        </p:nvSpPr>
        <p:spPr/>
        <p:txBody>
          <a:bodyPr/>
          <a:lstStyle/>
          <a:p>
            <a:fld id="{89AF2759-EA8D-48F6-BFE0-CD45008525CC}" type="slidenum">
              <a:rPr lang="en-US" smtClean="0"/>
              <a:t>‹#›</a:t>
            </a:fld>
            <a:endParaRPr lang="en-US"/>
          </a:p>
        </p:txBody>
      </p:sp>
    </p:spTree>
    <p:extLst>
      <p:ext uri="{BB962C8B-B14F-4D97-AF65-F5344CB8AC3E}">
        <p14:creationId xmlns:p14="http://schemas.microsoft.com/office/powerpoint/2010/main" val="18154170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767" y="0"/>
            <a:ext cx="12452241" cy="6994525"/>
          </a:xfrm>
          <a:prstGeom prst="rect">
            <a:avLst/>
          </a:prstGeom>
        </p:spPr>
      </p:pic>
      <p:sp>
        <p:nvSpPr>
          <p:cNvPr id="4" name="Date Placeholder 3"/>
          <p:cNvSpPr>
            <a:spLocks noGrp="1"/>
          </p:cNvSpPr>
          <p:nvPr>
            <p:ph type="dt" sz="half" idx="10"/>
          </p:nvPr>
        </p:nvSpPr>
        <p:spPr>
          <a:xfrm>
            <a:off x="512735" y="5108699"/>
            <a:ext cx="2901844" cy="372394"/>
          </a:xfrm>
          <a:prstGeom prst="rect">
            <a:avLst/>
          </a:prstGeom>
        </p:spPr>
        <p:txBody>
          <a:bodyPr lIns="121917" tIns="60958" rIns="121917" bIns="60958"/>
          <a:lstStyle>
            <a:lvl1pPr>
              <a:defRPr>
                <a:solidFill>
                  <a:schemeClr val="bg1"/>
                </a:solidFill>
              </a:defRPr>
            </a:lvl1pPr>
          </a:lstStyle>
          <a:p>
            <a:fld id="{777A0F66-3376-4D3E-ADA9-D39A6C316ACB}" type="datetime1">
              <a:rPr lang="en-US" smtClean="0"/>
              <a:t>2017-03-25</a:t>
            </a:fld>
            <a:endParaRPr lang="en-US" dirty="0"/>
          </a:p>
        </p:txBody>
      </p:sp>
      <p:sp>
        <p:nvSpPr>
          <p:cNvPr id="7" name="Title 1"/>
          <p:cNvSpPr>
            <a:spLocks noGrp="1"/>
          </p:cNvSpPr>
          <p:nvPr>
            <p:ph type="title" hasCustomPrompt="1"/>
          </p:nvPr>
        </p:nvSpPr>
        <p:spPr bwMode="auto">
          <a:xfrm>
            <a:off x="373614" y="2249369"/>
            <a:ext cx="8705446" cy="2486942"/>
          </a:xfrm>
          <a:noFill/>
        </p:spPr>
        <p:txBody>
          <a:bodyPr lIns="195067" tIns="121917" rIns="195067" bIns="121917" anchor="t" anchorCtr="0"/>
          <a:lstStyle>
            <a:lvl1pPr>
              <a:defRPr sz="7343" spc="-136" baseline="0">
                <a:solidFill>
                  <a:srgbClr val="FFFFFF"/>
                </a:solidFill>
                <a:latin typeface="Segoe UI Light"/>
                <a:cs typeface="Segoe UI Light"/>
              </a:defRPr>
            </a:lvl1pPr>
          </a:lstStyle>
          <a:p>
            <a:r>
              <a:rPr lang="en-US" dirty="0"/>
              <a:t>Presentation title</a:t>
            </a:r>
          </a:p>
        </p:txBody>
      </p:sp>
      <p:sp>
        <p:nvSpPr>
          <p:cNvPr id="8" name="Text Placeholder 2"/>
          <p:cNvSpPr>
            <a:spLocks noGrp="1"/>
          </p:cNvSpPr>
          <p:nvPr>
            <p:ph type="body" sz="quarter" idx="14" hasCustomPrompt="1"/>
          </p:nvPr>
        </p:nvSpPr>
        <p:spPr bwMode="auto">
          <a:xfrm>
            <a:off x="371368" y="3657934"/>
            <a:ext cx="7464044" cy="1078377"/>
          </a:xfrm>
          <a:noFill/>
        </p:spPr>
        <p:txBody>
          <a:bodyPr tIns="146300" bIns="146300">
            <a:noAutofit/>
          </a:bodyPr>
          <a:lstStyle>
            <a:lvl1pPr marL="0" indent="0">
              <a:spcBef>
                <a:spcPts val="0"/>
              </a:spcBef>
              <a:buNone/>
              <a:defRPr sz="4386">
                <a:solidFill>
                  <a:srgbClr val="FFFFFF"/>
                </a:solidFill>
              </a:defRPr>
            </a:lvl1pPr>
          </a:lstStyle>
          <a:p>
            <a:pPr lvl="0"/>
            <a:r>
              <a:rPr lang="en-US" dirty="0"/>
              <a:t>Speaker Name</a:t>
            </a:r>
          </a:p>
        </p:txBody>
      </p:sp>
    </p:spTree>
    <p:extLst>
      <p:ext uri="{BB962C8B-B14F-4D97-AF65-F5344CB8AC3E}">
        <p14:creationId xmlns:p14="http://schemas.microsoft.com/office/powerpoint/2010/main" val="1819919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361352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0279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Accent Color 3">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363558"/>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theme" Target="../theme/theme3.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8" y="1212850"/>
            <a:ext cx="11887200" cy="2092325"/>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742"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rPr lang="en-US"/>
              <a:t>@nelmedia 2017</a:t>
            </a:r>
            <a:endParaRP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fld id="{83758903-653A-7442-ACA2-36E6579F0BE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4265" r:id="rId1"/>
    <p:sldLayoutId id="2147484159" r:id="rId2"/>
    <p:sldLayoutId id="2147484160" r:id="rId3"/>
    <p:sldLayoutId id="2147484320" r:id="rId4"/>
    <p:sldLayoutId id="2147484325" r:id="rId5"/>
    <p:sldLayoutId id="2147484326" r:id="rId6"/>
    <p:sldLayoutId id="2147484323" r:id="rId7"/>
    <p:sldLayoutId id="2147484324" r:id="rId8"/>
    <p:sldLayoutId id="2147484327" r:id="rId9"/>
    <p:sldLayoutId id="2147484328" r:id="rId10"/>
    <p:sldLayoutId id="2147484334" r:id="rId11"/>
  </p:sldLayoutIdLst>
  <p:transition>
    <p:fade/>
  </p:transition>
  <p:hf sldNum="0" hdr="0" dt="0"/>
  <p:txStyles>
    <p:title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userDrawn="1">
          <p15:clr>
            <a:srgbClr val="F26B43"/>
          </p15:clr>
        </p15:guide>
        <p15:guide id="2" orient="horz" pos="187" userDrawn="1">
          <p15:clr>
            <a:srgbClr val="F26B43"/>
          </p15:clr>
        </p15:guide>
        <p15:guide id="3" orient="horz" pos="763" userDrawn="1">
          <p15:clr>
            <a:srgbClr val="F26B43"/>
          </p15:clr>
        </p15:guide>
        <p15:guide id="4" orient="horz" pos="1339" userDrawn="1">
          <p15:clr>
            <a:srgbClr val="F26B43"/>
          </p15:clr>
        </p15:guide>
        <p15:guide id="5" orient="horz" pos="1915" userDrawn="1">
          <p15:clr>
            <a:srgbClr val="F26B43"/>
          </p15:clr>
        </p15:guide>
        <p15:guide id="6" orient="horz" pos="2491" userDrawn="1">
          <p15:clr>
            <a:srgbClr val="F26B43"/>
          </p15:clr>
        </p15:guide>
        <p15:guide id="7" orient="horz" pos="3067" userDrawn="1">
          <p15:clr>
            <a:srgbClr val="F26B43"/>
          </p15:clr>
        </p15:guide>
        <p15:guide id="8" orient="horz" pos="3643" userDrawn="1">
          <p15:clr>
            <a:srgbClr val="F26B43"/>
          </p15:clr>
        </p15:guide>
        <p15:guide id="9" orient="horz" pos="4219" userDrawn="1">
          <p15:clr>
            <a:srgbClr val="F26B43"/>
          </p15:clr>
        </p15:guide>
        <p15:guide id="10" pos="3917" userDrawn="1">
          <p15:clr>
            <a:srgbClr val="F26B43"/>
          </p15:clr>
        </p15:guide>
        <p15:guide id="11" pos="173" userDrawn="1">
          <p15:clr>
            <a:srgbClr val="F26B43"/>
          </p15:clr>
        </p15:guide>
        <p15:guide id="12" pos="749" userDrawn="1">
          <p15:clr>
            <a:srgbClr val="F26B43"/>
          </p15:clr>
        </p15:guide>
        <p15:guide id="13" pos="1325" userDrawn="1">
          <p15:clr>
            <a:srgbClr val="F26B43"/>
          </p15:clr>
        </p15:guide>
        <p15:guide id="14" pos="1901" userDrawn="1">
          <p15:clr>
            <a:srgbClr val="F26B43"/>
          </p15:clr>
        </p15:guide>
        <p15:guide id="15" pos="2477" userDrawn="1">
          <p15:clr>
            <a:srgbClr val="F26B43"/>
          </p15:clr>
        </p15:guide>
        <p15:guide id="16" pos="3053" userDrawn="1">
          <p15:clr>
            <a:srgbClr val="F26B43"/>
          </p15:clr>
        </p15:guide>
        <p15:guide id="17" pos="3629" userDrawn="1">
          <p15:clr>
            <a:srgbClr val="F26B43"/>
          </p15:clr>
        </p15:guide>
        <p15:guide id="18" pos="4205" userDrawn="1">
          <p15:clr>
            <a:srgbClr val="F26B43"/>
          </p15:clr>
        </p15:guide>
        <p15:guide id="19" pos="4781" userDrawn="1">
          <p15:clr>
            <a:srgbClr val="F26B43"/>
          </p15:clr>
        </p15:guide>
        <p15:guide id="20" pos="5357" userDrawn="1">
          <p15:clr>
            <a:srgbClr val="F26B43"/>
          </p15:clr>
        </p15:guide>
        <p15:guide id="21" pos="5933" userDrawn="1">
          <p15:clr>
            <a:srgbClr val="F26B43"/>
          </p15:clr>
        </p15:guide>
        <p15:guide id="22" pos="6509" userDrawn="1">
          <p15:clr>
            <a:srgbClr val="F26B43"/>
          </p15:clr>
        </p15:guide>
        <p15:guide id="23" pos="7085" userDrawn="1">
          <p15:clr>
            <a:srgbClr val="F26B43"/>
          </p15:clr>
        </p15:guide>
        <p15:guide id="24" pos="766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250179469"/>
      </p:ext>
    </p:extLst>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 id="2147484356" r:id="rId21"/>
    <p:sldLayoutId id="2147484357" r:id="rId22"/>
    <p:sldLayoutId id="2147484358" r:id="rId23"/>
    <p:sldLayoutId id="2147484359" r:id="rId24"/>
    <p:sldLayoutId id="2147484360" r:id="rId25"/>
    <p:sldLayoutId id="2147484361" r:id="rId26"/>
    <p:sldLayoutId id="2147484362" r:id="rId27"/>
    <p:sldLayoutId id="2147484363" r:id="rId28"/>
  </p:sldLayoutIdLst>
  <p:transition>
    <p:fade/>
  </p:transition>
  <p:hf sldNum="0"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1027" name="Text Placeholder 3"/>
          <p:cNvSpPr>
            <a:spLocks noGrp="1"/>
          </p:cNvSpPr>
          <p:nvPr>
            <p:ph type="body" idx="1"/>
          </p:nvPr>
        </p:nvSpPr>
        <p:spPr bwMode="auto">
          <a:xfrm>
            <a:off x="274638" y="1212850"/>
            <a:ext cx="11887200" cy="20923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200" y="6565900"/>
            <a:ext cx="3937000" cy="136525"/>
          </a:xfrm>
          <a:prstGeom prst="rect">
            <a:avLst/>
          </a:prstGeom>
        </p:spPr>
        <p:txBody>
          <a:bodyPr vert="horz" lIns="0" tIns="0" rIns="91440" bIns="0" rtlCol="0" anchor="ctr"/>
          <a:lstStyle>
            <a:lvl1pPr marL="0" algn="l" defTabSz="932742" rtl="0" eaLnBrk="1" fontAlgn="auto" latinLnBrk="0" hangingPunct="1">
              <a:spcBef>
                <a:spcPts val="0"/>
              </a:spcBef>
              <a:spcAft>
                <a:spcPts val="0"/>
              </a:spcAft>
              <a:defRPr lang="en-US" sz="900" kern="1200">
                <a:solidFill>
                  <a:srgbClr val="505050"/>
                </a:solidFill>
                <a:latin typeface="+mn-lt"/>
                <a:ea typeface="+mn-ea"/>
                <a:cs typeface="+mn-cs"/>
              </a:defRPr>
            </a:lvl1pPr>
          </a:lstStyle>
          <a:p>
            <a:pPr>
              <a:defRPr/>
            </a:pPr>
            <a:r>
              <a:rPr lang="en-US"/>
              <a:t>@nelmedia 2017</a:t>
            </a:r>
            <a:endParaRPr/>
          </a:p>
        </p:txBody>
      </p:sp>
      <p:sp>
        <p:nvSpPr>
          <p:cNvPr id="5" name="Slide Number Placeholder 4"/>
          <p:cNvSpPr>
            <a:spLocks noGrp="1"/>
          </p:cNvSpPr>
          <p:nvPr>
            <p:ph type="sldNum" sz="quarter" idx="4"/>
          </p:nvPr>
        </p:nvSpPr>
        <p:spPr>
          <a:xfrm>
            <a:off x="11595100" y="6565900"/>
            <a:ext cx="566738" cy="136525"/>
          </a:xfrm>
          <a:prstGeom prst="rect">
            <a:avLst/>
          </a:prstGeom>
        </p:spPr>
        <p:txBody>
          <a:bodyPr vert="horz" wrap="square" lIns="91440" tIns="0" rIns="0" bIns="0" numCol="1" anchor="ctr" anchorCtr="0" compatLnSpc="1">
            <a:prstTxWarp prst="textNoShape">
              <a:avLst/>
            </a:prstTxWarp>
          </a:bodyPr>
          <a:lstStyle>
            <a:lvl1pPr algn="r">
              <a:defRPr sz="900">
                <a:solidFill>
                  <a:srgbClr val="505050"/>
                </a:solidFill>
              </a:defRPr>
            </a:lvl1pPr>
          </a:lstStyle>
          <a:p>
            <a:fld id="{83758903-653A-7442-ACA2-36E6579F0BEB}" type="slidenum">
              <a:rPr lang="en-US"/>
              <a:pPr/>
              <a:t>‹#›</a:t>
            </a:fld>
            <a:endParaRPr lang="en-US"/>
          </a:p>
        </p:txBody>
      </p:sp>
    </p:spTree>
    <p:extLst>
      <p:ext uri="{BB962C8B-B14F-4D97-AF65-F5344CB8AC3E}">
        <p14:creationId xmlns:p14="http://schemas.microsoft.com/office/powerpoint/2010/main" val="326564389"/>
      </p:ext>
    </p:extLst>
  </p:cSld>
  <p:clrMap bg1="lt1" tx1="dk1" bg2="lt2" tx2="dk2" accent1="accent1" accent2="accent2" accent3="accent3" accent4="accent4" accent5="accent5" accent6="accent6" hlink="hlink" folHlink="folHlink"/>
  <p:sldLayoutIdLst>
    <p:sldLayoutId id="2147484365" r:id="rId1"/>
    <p:sldLayoutId id="2147484366" r:id="rId2"/>
    <p:sldLayoutId id="2147484367" r:id="rId3"/>
    <p:sldLayoutId id="2147484368" r:id="rId4"/>
    <p:sldLayoutId id="2147484369" r:id="rId5"/>
    <p:sldLayoutId id="2147484370" r:id="rId6"/>
    <p:sldLayoutId id="2147484371" r:id="rId7"/>
    <p:sldLayoutId id="2147484372" r:id="rId8"/>
    <p:sldLayoutId id="2147484373" r:id="rId9"/>
    <p:sldLayoutId id="2147484374" r:id="rId10"/>
    <p:sldLayoutId id="2147484375" r:id="rId11"/>
    <p:sldLayoutId id="2147484376" r:id="rId12"/>
  </p:sldLayoutIdLst>
  <p:transition>
    <p:fade/>
  </p:transition>
  <p:hf sldNum="0" hdr="0" dt="0"/>
  <p:txStyles>
    <p:title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p:titleStyle>
    <p:bodyStyle>
      <a:lvl1pPr marL="342900" indent="-342900" algn="l" defTabSz="931863" rtl="0" eaLnBrk="0" fontAlgn="base" hangingPunct="0">
        <a:lnSpc>
          <a:spcPct val="90000"/>
        </a:lnSpc>
        <a:spcBef>
          <a:spcPct val="20000"/>
        </a:spcBef>
        <a:spcAft>
          <a:spcPct val="0"/>
        </a:spcAft>
        <a:buSzPct val="90000"/>
        <a:buFont typeface="Arial" charset="0"/>
        <a:buChar char="•"/>
        <a:defRPr sz="4000" kern="1200">
          <a:solidFill>
            <a:schemeClr val="tx2"/>
          </a:solidFill>
          <a:latin typeface="+mj-lt"/>
          <a:ea typeface="ＭＳ Ｐゴシック" charset="0"/>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800100" indent="-228600" algn="l" defTabSz="931863" rtl="0" eaLnBrk="0" fontAlgn="base" hangingPunct="0">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7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7300" indent="-228600" algn="l" defTabSz="931863" rtl="0" eaLnBrk="0" fontAlgn="base" hangingPunct="0">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203">
          <p15:clr>
            <a:srgbClr val="F26B43"/>
          </p15:clr>
        </p15:guide>
        <p15:guide id="2" orient="horz" pos="187">
          <p15:clr>
            <a:srgbClr val="F26B43"/>
          </p15:clr>
        </p15:guide>
        <p15:guide id="3" orient="horz" pos="763">
          <p15:clr>
            <a:srgbClr val="F26B43"/>
          </p15:clr>
        </p15:guide>
        <p15:guide id="4" orient="horz" pos="1339">
          <p15:clr>
            <a:srgbClr val="F26B43"/>
          </p15:clr>
        </p15:guide>
        <p15:guide id="5" orient="horz" pos="1915">
          <p15:clr>
            <a:srgbClr val="F26B43"/>
          </p15:clr>
        </p15:guide>
        <p15:guide id="6" orient="horz" pos="2491">
          <p15:clr>
            <a:srgbClr val="F26B43"/>
          </p15:clr>
        </p15:guide>
        <p15:guide id="7" orient="horz" pos="3067">
          <p15:clr>
            <a:srgbClr val="F26B43"/>
          </p15:clr>
        </p15:guide>
        <p15:guide id="8" orient="horz" pos="3643">
          <p15:clr>
            <a:srgbClr val="F26B43"/>
          </p15:clr>
        </p15:guide>
        <p15:guide id="9" orient="horz" pos="4219">
          <p15:clr>
            <a:srgbClr val="F26B43"/>
          </p15:clr>
        </p15:guide>
        <p15:guide id="10" pos="3917">
          <p15:clr>
            <a:srgbClr val="F26B43"/>
          </p15:clr>
        </p15:guide>
        <p15:guide id="11" pos="173">
          <p15:clr>
            <a:srgbClr val="F26B43"/>
          </p15:clr>
        </p15:guide>
        <p15:guide id="12" pos="749">
          <p15:clr>
            <a:srgbClr val="F26B43"/>
          </p15:clr>
        </p15:guide>
        <p15:guide id="13" pos="1325">
          <p15:clr>
            <a:srgbClr val="F26B43"/>
          </p15:clr>
        </p15:guide>
        <p15:guide id="14" pos="1901">
          <p15:clr>
            <a:srgbClr val="F26B43"/>
          </p15:clr>
        </p15:guide>
        <p15:guide id="15" pos="2477">
          <p15:clr>
            <a:srgbClr val="F26B43"/>
          </p15:clr>
        </p15:guide>
        <p15:guide id="16" pos="3053">
          <p15:clr>
            <a:srgbClr val="F26B43"/>
          </p15:clr>
        </p15:guide>
        <p15:guide id="17" pos="3629">
          <p15:clr>
            <a:srgbClr val="F26B43"/>
          </p15:clr>
        </p15:guide>
        <p15:guide id="18" pos="4205">
          <p15:clr>
            <a:srgbClr val="F26B43"/>
          </p15:clr>
        </p15:guide>
        <p15:guide id="19" pos="4781">
          <p15:clr>
            <a:srgbClr val="F26B43"/>
          </p15:clr>
        </p15:guide>
        <p15:guide id="20" pos="5357">
          <p15:clr>
            <a:srgbClr val="F26B43"/>
          </p15:clr>
        </p15:guide>
        <p15:guide id="21" pos="5933">
          <p15:clr>
            <a:srgbClr val="F26B43"/>
          </p15:clr>
        </p15:guide>
        <p15:guide id="22" pos="6509">
          <p15:clr>
            <a:srgbClr val="F26B43"/>
          </p15:clr>
        </p15:guide>
        <p15:guide id="23" pos="7085">
          <p15:clr>
            <a:srgbClr val="F26B43"/>
          </p15:clr>
        </p15:guide>
        <p15:guide id="24" pos="766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8" Type="http://schemas.openxmlformats.org/officeDocument/2006/relationships/hyperlink" Target="https://feedback.azure.com/forums/320373-devtest-labs" TargetMode="External"/><Relationship Id="rId3" Type="http://schemas.openxmlformats.org/officeDocument/2006/relationships/hyperlink" Target="https://github.com/Azure/azure-devtestlab" TargetMode="External"/><Relationship Id="rId7" Type="http://schemas.openxmlformats.org/officeDocument/2006/relationships/hyperlink" Target="https://social.msdn.microsoft.com/Forums/en-US/home?forum=AzureDevTestLabs" TargetMode="External"/><Relationship Id="rId12" Type="http://schemas.openxmlformats.org/officeDocument/2006/relationships/hyperlink" Target="https://azure.microsoft.com/en-us/resources/samples/"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hyperlink" Target="https://blogs.msdn.microsoft.com/devtestlab/" TargetMode="External"/><Relationship Id="rId11" Type="http://schemas.openxmlformats.org/officeDocument/2006/relationships/hyperlink" Target="https://azure.microsoft.com/en-us/documentation/videos/index/?services=devtest-lab" TargetMode="External"/><Relationship Id="rId5" Type="http://schemas.openxmlformats.org/officeDocument/2006/relationships/hyperlink" Target="https://marketplace.visualstudio.com/items?itemName=ms-azuredevtestlabs.tasks" TargetMode="External"/><Relationship Id="rId10" Type="http://schemas.openxmlformats.org/officeDocument/2006/relationships/hyperlink" Target="https://azure.microsoft.com/en-us/documentation/services/devtest-lab/" TargetMode="External"/><Relationship Id="rId4" Type="http://schemas.openxmlformats.org/officeDocument/2006/relationships/hyperlink" Target="https://microsoft.github.io/techcasestudies/#technology=DevOps" TargetMode="External"/><Relationship Id="rId9" Type="http://schemas.openxmlformats.org/officeDocument/2006/relationships/hyperlink" Target="https://azure.microsoft.com/en-us/updates/?service=devtest-lab"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0.xml"/><Relationship Id="rId5" Type="http://schemas.openxmlformats.org/officeDocument/2006/relationships/image" Target="../media/image14.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50.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837" y="525462"/>
            <a:ext cx="9809269" cy="2486942"/>
          </a:xfrm>
        </p:spPr>
        <p:txBody>
          <a:bodyPr/>
          <a:lstStyle/>
          <a:p>
            <a:r>
              <a:rPr lang="en-US" dirty="0"/>
              <a:t>Making the Most Out of the Azure Dev/Test Labs</a:t>
            </a:r>
          </a:p>
        </p:txBody>
      </p:sp>
      <p:sp>
        <p:nvSpPr>
          <p:cNvPr id="6" name="TextBox 5"/>
          <p:cNvSpPr txBox="1"/>
          <p:nvPr/>
        </p:nvSpPr>
        <p:spPr>
          <a:xfrm>
            <a:off x="655637" y="4106862"/>
            <a:ext cx="7391400" cy="21336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Mike Nelson</a:t>
            </a:r>
          </a:p>
          <a:p>
            <a:pPr>
              <a:lnSpc>
                <a:spcPct val="90000"/>
              </a:lnSpc>
              <a:spcAft>
                <a:spcPts val="600"/>
              </a:spcAft>
            </a:pPr>
            <a:r>
              <a:rPr lang="en-US" dirty="0">
                <a:gradFill>
                  <a:gsLst>
                    <a:gs pos="2917">
                      <a:schemeClr val="tx1"/>
                    </a:gs>
                    <a:gs pos="30000">
                      <a:schemeClr val="tx1"/>
                    </a:gs>
                  </a:gsLst>
                  <a:lin ang="5400000" scaled="0"/>
                </a:gradFill>
              </a:rPr>
              <a:t>Infrastructure Architect</a:t>
            </a:r>
          </a:p>
          <a:p>
            <a:pPr>
              <a:lnSpc>
                <a:spcPct val="90000"/>
              </a:lnSpc>
              <a:spcAft>
                <a:spcPts val="600"/>
              </a:spcAft>
            </a:pPr>
            <a:r>
              <a:rPr lang="en-US" sz="2400" dirty="0">
                <a:gradFill>
                  <a:gsLst>
                    <a:gs pos="2917">
                      <a:schemeClr val="tx1"/>
                    </a:gs>
                    <a:gs pos="30000">
                      <a:schemeClr val="tx1"/>
                    </a:gs>
                  </a:gsLst>
                  <a:lin ang="5400000" scaled="0"/>
                </a:gradFill>
              </a:rPr>
              <a:t>Microsoft MVP, MAA, Citrix CTP, VMware </a:t>
            </a:r>
            <a:r>
              <a:rPr lang="en-US" sz="2400" dirty="0" err="1">
                <a:gradFill>
                  <a:gsLst>
                    <a:gs pos="2917">
                      <a:schemeClr val="tx1"/>
                    </a:gs>
                    <a:gs pos="30000">
                      <a:schemeClr val="tx1"/>
                    </a:gs>
                  </a:gsLst>
                  <a:lin ang="5400000" scaled="0"/>
                </a:gradFill>
              </a:rPr>
              <a:t>vExpert</a:t>
            </a:r>
            <a:endParaRPr lang="en-US" sz="2400" dirty="0">
              <a:gradFill>
                <a:gsLst>
                  <a:gs pos="2917">
                    <a:schemeClr val="tx1"/>
                  </a:gs>
                  <a:gs pos="30000">
                    <a:schemeClr val="tx1"/>
                  </a:gs>
                </a:gsLst>
                <a:lin ang="5400000" scaled="0"/>
              </a:gradFill>
            </a:endParaRPr>
          </a:p>
          <a:p>
            <a:pPr>
              <a:lnSpc>
                <a:spcPct val="90000"/>
              </a:lnSpc>
              <a:spcAft>
                <a:spcPts val="600"/>
              </a:spcAft>
            </a:pPr>
            <a:r>
              <a:rPr lang="en-US" dirty="0">
                <a:gradFill>
                  <a:gsLst>
                    <a:gs pos="2917">
                      <a:schemeClr val="tx1"/>
                    </a:gs>
                    <a:gs pos="30000">
                      <a:schemeClr val="tx1"/>
                    </a:gs>
                  </a:gsLst>
                  <a:lin ang="5400000" scaled="0"/>
                </a:gradFill>
              </a:rPr>
              <a:t>@</a:t>
            </a:r>
            <a:r>
              <a:rPr lang="en-US" dirty="0" err="1">
                <a:gradFill>
                  <a:gsLst>
                    <a:gs pos="2917">
                      <a:schemeClr val="tx1"/>
                    </a:gs>
                    <a:gs pos="30000">
                      <a:schemeClr val="tx1"/>
                    </a:gs>
                  </a:gsLst>
                  <a:lin ang="5400000" scaled="0"/>
                </a:gradFill>
              </a:rPr>
              <a:t>nelmedia</a:t>
            </a:r>
            <a:endParaRPr lang="en-US" sz="2400" dirty="0">
              <a:gradFill>
                <a:gsLst>
                  <a:gs pos="2917">
                    <a:schemeClr val="tx1"/>
                  </a:gs>
                  <a:gs pos="30000">
                    <a:schemeClr val="tx1"/>
                  </a:gs>
                </a:gsLst>
                <a:lin ang="5400000" scaled="0"/>
              </a:gradFill>
            </a:endParaRPr>
          </a:p>
        </p:txBody>
      </p:sp>
      <p:pic>
        <p:nvPicPr>
          <p:cNvPr id="4" name="Picture 3"/>
          <p:cNvPicPr>
            <a:picLocks noChangeAspect="1"/>
          </p:cNvPicPr>
          <p:nvPr/>
        </p:nvPicPr>
        <p:blipFill>
          <a:blip r:embed="rId3"/>
          <a:stretch>
            <a:fillRect/>
          </a:stretch>
        </p:blipFill>
        <p:spPr>
          <a:xfrm>
            <a:off x="8047037" y="3878262"/>
            <a:ext cx="1625600" cy="22860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5" name="TextBox 4"/>
          <p:cNvSpPr txBox="1"/>
          <p:nvPr/>
        </p:nvSpPr>
        <p:spPr>
          <a:xfrm>
            <a:off x="2865437" y="2618532"/>
            <a:ext cx="3733800" cy="914400"/>
          </a:xfrm>
          <a:prstGeom prst="rect">
            <a:avLst/>
          </a:prstGeom>
          <a:noFill/>
        </p:spPr>
        <p:txBody>
          <a:bodyPr wrap="none" lIns="182880" tIns="146304" rIns="182880" bIns="146304" rtlCol="0">
            <a:noAutofit/>
          </a:bodyPr>
          <a:lstStyle/>
          <a:p>
            <a:pPr>
              <a:lnSpc>
                <a:spcPct val="90000"/>
              </a:lnSpc>
              <a:spcAft>
                <a:spcPts val="600"/>
              </a:spcAft>
            </a:pPr>
            <a:r>
              <a:rPr lang="en-US" sz="2400" dirty="0">
                <a:gradFill>
                  <a:gsLst>
                    <a:gs pos="2917">
                      <a:schemeClr val="tx1"/>
                    </a:gs>
                    <a:gs pos="30000">
                      <a:schemeClr val="tx1"/>
                    </a:gs>
                  </a:gsLst>
                  <a:lin ang="5400000" scaled="0"/>
                </a:gradFill>
              </a:rPr>
              <a:t>N.E.W. </a:t>
            </a:r>
            <a:r>
              <a:rPr lang="en-US" sz="2400" dirty="0" err="1">
                <a:gradFill>
                  <a:gsLst>
                    <a:gs pos="2917">
                      <a:schemeClr val="tx1"/>
                    </a:gs>
                    <a:gs pos="30000">
                      <a:schemeClr val="tx1"/>
                    </a:gs>
                  </a:gsLst>
                  <a:lin ang="5400000" scaled="0"/>
                </a:gradFill>
              </a:rPr>
              <a:t>CodeCamp</a:t>
            </a:r>
            <a:r>
              <a:rPr lang="en-US" sz="2400" dirty="0">
                <a:gradFill>
                  <a:gsLst>
                    <a:gs pos="2917">
                      <a:schemeClr val="tx1"/>
                    </a:gs>
                    <a:gs pos="30000">
                      <a:schemeClr val="tx1"/>
                    </a:gs>
                  </a:gsLst>
                  <a:lin ang="5400000" scaled="0"/>
                </a:gradFill>
              </a:rPr>
              <a:t> 2017</a:t>
            </a:r>
          </a:p>
        </p:txBody>
      </p:sp>
    </p:spTree>
    <p:extLst>
      <p:ext uri="{BB962C8B-B14F-4D97-AF65-F5344CB8AC3E}">
        <p14:creationId xmlns:p14="http://schemas.microsoft.com/office/powerpoint/2010/main" val="6847919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377267204"/>
              </p:ext>
            </p:extLst>
          </p:nvPr>
        </p:nvGraphicFramePr>
        <p:xfrm>
          <a:off x="122237" y="449262"/>
          <a:ext cx="113538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p:cNvSpPr>
            <a:spLocks noGrp="1"/>
          </p:cNvSpPr>
          <p:nvPr>
            <p:ph type="ftr" sz="quarter" idx="10"/>
          </p:nvPr>
        </p:nvSpPr>
        <p:spPr/>
        <p:txBody>
          <a:bodyPr/>
          <a:lstStyle/>
          <a:p>
            <a:pPr>
              <a:defRPr/>
            </a:pPr>
            <a:r>
              <a:rPr lang="en-US"/>
              <a:t>@nelmedia 2017</a:t>
            </a:r>
          </a:p>
        </p:txBody>
      </p:sp>
    </p:spTree>
    <p:extLst>
      <p:ext uri="{BB962C8B-B14F-4D97-AF65-F5344CB8AC3E}">
        <p14:creationId xmlns:p14="http://schemas.microsoft.com/office/powerpoint/2010/main" val="426513064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79596D58-1DC0-4989-861E-9A1E49109C36}"/>
                                            </p:graphicEl>
                                          </p:spTgt>
                                        </p:tgtEl>
                                        <p:attrNameLst>
                                          <p:attrName>style.visibility</p:attrName>
                                        </p:attrNameLst>
                                      </p:cBhvr>
                                      <p:to>
                                        <p:strVal val="visible"/>
                                      </p:to>
                                    </p:set>
                                    <p:animEffect transition="in" filter="fade">
                                      <p:cBhvr>
                                        <p:cTn id="7" dur="500"/>
                                        <p:tgtEl>
                                          <p:spTgt spid="2">
                                            <p:graphicEl>
                                              <a:dgm id="{79596D58-1DC0-4989-861E-9A1E49109C3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FE8CCE39-A48C-49F6-B1C4-654A38C4D146}"/>
                                            </p:graphicEl>
                                          </p:spTgt>
                                        </p:tgtEl>
                                        <p:attrNameLst>
                                          <p:attrName>style.visibility</p:attrName>
                                        </p:attrNameLst>
                                      </p:cBhvr>
                                      <p:to>
                                        <p:strVal val="visible"/>
                                      </p:to>
                                    </p:set>
                                    <p:animEffect transition="in" filter="fade">
                                      <p:cBhvr>
                                        <p:cTn id="10" dur="500"/>
                                        <p:tgtEl>
                                          <p:spTgt spid="2">
                                            <p:graphicEl>
                                              <a:dgm id="{FE8CCE39-A48C-49F6-B1C4-654A38C4D146}"/>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09403F59-82BB-4FD5-89B3-5B7A4D6C5A70}"/>
                                            </p:graphicEl>
                                          </p:spTgt>
                                        </p:tgtEl>
                                        <p:attrNameLst>
                                          <p:attrName>style.visibility</p:attrName>
                                        </p:attrNameLst>
                                      </p:cBhvr>
                                      <p:to>
                                        <p:strVal val="visible"/>
                                      </p:to>
                                    </p:set>
                                    <p:animEffect transition="in" filter="fade">
                                      <p:cBhvr>
                                        <p:cTn id="15" dur="500"/>
                                        <p:tgtEl>
                                          <p:spTgt spid="2">
                                            <p:graphicEl>
                                              <a:dgm id="{09403F59-82BB-4FD5-89B3-5B7A4D6C5A7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15934985-79D6-4F54-A3D2-FD65D39B16D4}"/>
                                            </p:graphicEl>
                                          </p:spTgt>
                                        </p:tgtEl>
                                        <p:attrNameLst>
                                          <p:attrName>style.visibility</p:attrName>
                                        </p:attrNameLst>
                                      </p:cBhvr>
                                      <p:to>
                                        <p:strVal val="visible"/>
                                      </p:to>
                                    </p:set>
                                    <p:animEffect transition="in" filter="fade">
                                      <p:cBhvr>
                                        <p:cTn id="18" dur="500"/>
                                        <p:tgtEl>
                                          <p:spTgt spid="2">
                                            <p:graphicEl>
                                              <a:dgm id="{15934985-79D6-4F54-A3D2-FD65D39B16D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B8189815-9D9B-46F8-A488-A5BC838EB841}"/>
                                            </p:graphicEl>
                                          </p:spTgt>
                                        </p:tgtEl>
                                        <p:attrNameLst>
                                          <p:attrName>style.visibility</p:attrName>
                                        </p:attrNameLst>
                                      </p:cBhvr>
                                      <p:to>
                                        <p:strVal val="visible"/>
                                      </p:to>
                                    </p:set>
                                    <p:animEffect transition="in" filter="fade">
                                      <p:cBhvr>
                                        <p:cTn id="23" dur="500"/>
                                        <p:tgtEl>
                                          <p:spTgt spid="2">
                                            <p:graphicEl>
                                              <a:dgm id="{B8189815-9D9B-46F8-A488-A5BC838EB841}"/>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8F7514D9-8C42-4A77-B4C4-2EF5B48FF8F4}"/>
                                            </p:graphicEl>
                                          </p:spTgt>
                                        </p:tgtEl>
                                        <p:attrNameLst>
                                          <p:attrName>style.visibility</p:attrName>
                                        </p:attrNameLst>
                                      </p:cBhvr>
                                      <p:to>
                                        <p:strVal val="visible"/>
                                      </p:to>
                                    </p:set>
                                    <p:animEffect transition="in" filter="fade">
                                      <p:cBhvr>
                                        <p:cTn id="26" dur="500"/>
                                        <p:tgtEl>
                                          <p:spTgt spid="2">
                                            <p:graphicEl>
                                              <a:dgm id="{8F7514D9-8C42-4A77-B4C4-2EF5B48FF8F4}"/>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AD110E97-F06B-4265-B4B1-92739ED88F05}"/>
                                            </p:graphicEl>
                                          </p:spTgt>
                                        </p:tgtEl>
                                        <p:attrNameLst>
                                          <p:attrName>style.visibility</p:attrName>
                                        </p:attrNameLst>
                                      </p:cBhvr>
                                      <p:to>
                                        <p:strVal val="visible"/>
                                      </p:to>
                                    </p:set>
                                    <p:animEffect transition="in" filter="fade">
                                      <p:cBhvr>
                                        <p:cTn id="31" dur="500"/>
                                        <p:tgtEl>
                                          <p:spTgt spid="2">
                                            <p:graphicEl>
                                              <a:dgm id="{AD110E97-F06B-4265-B4B1-92739ED88F05}"/>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F88AEAF6-177E-4E45-AD7F-7BA5B085A412}"/>
                                            </p:graphicEl>
                                          </p:spTgt>
                                        </p:tgtEl>
                                        <p:attrNameLst>
                                          <p:attrName>style.visibility</p:attrName>
                                        </p:attrNameLst>
                                      </p:cBhvr>
                                      <p:to>
                                        <p:strVal val="visible"/>
                                      </p:to>
                                    </p:set>
                                    <p:animEffect transition="in" filter="fade">
                                      <p:cBhvr>
                                        <p:cTn id="34" dur="500"/>
                                        <p:tgtEl>
                                          <p:spTgt spid="2">
                                            <p:graphicEl>
                                              <a:dgm id="{F88AEAF6-177E-4E45-AD7F-7BA5B085A41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4269079998"/>
              </p:ext>
            </p:extLst>
          </p:nvPr>
        </p:nvGraphicFramePr>
        <p:xfrm>
          <a:off x="579437" y="373062"/>
          <a:ext cx="10896600" cy="609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2937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5AC3E98-EAD6-4EE3-95C7-2E726D652D70}"/>
                                            </p:graphicEl>
                                          </p:spTgt>
                                        </p:tgtEl>
                                        <p:attrNameLst>
                                          <p:attrName>style.visibility</p:attrName>
                                        </p:attrNameLst>
                                      </p:cBhvr>
                                      <p:to>
                                        <p:strVal val="visible"/>
                                      </p:to>
                                    </p:set>
                                    <p:animEffect transition="in" filter="fade">
                                      <p:cBhvr>
                                        <p:cTn id="7" dur="500"/>
                                        <p:tgtEl>
                                          <p:spTgt spid="3">
                                            <p:graphicEl>
                                              <a:dgm id="{C5AC3E98-EAD6-4EE3-95C7-2E726D652D7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graphicEl>
                                              <a:dgm id="{611A71EB-2B1E-4C22-8BA3-BB9FDDE5E153}"/>
                                            </p:graphicEl>
                                          </p:spTgt>
                                        </p:tgtEl>
                                        <p:attrNameLst>
                                          <p:attrName>style.visibility</p:attrName>
                                        </p:attrNameLst>
                                      </p:cBhvr>
                                      <p:to>
                                        <p:strVal val="visible"/>
                                      </p:to>
                                    </p:set>
                                    <p:animEffect transition="in" filter="fade">
                                      <p:cBhvr>
                                        <p:cTn id="12" dur="500"/>
                                        <p:tgtEl>
                                          <p:spTgt spid="3">
                                            <p:graphicEl>
                                              <a:dgm id="{611A71EB-2B1E-4C22-8BA3-BB9FDDE5E153}"/>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graphicEl>
                                              <a:dgm id="{67E96D7F-D6FA-4C9C-BFFE-56D07E8ED48A}"/>
                                            </p:graphicEl>
                                          </p:spTgt>
                                        </p:tgtEl>
                                        <p:attrNameLst>
                                          <p:attrName>style.visibility</p:attrName>
                                        </p:attrNameLst>
                                      </p:cBhvr>
                                      <p:to>
                                        <p:strVal val="visible"/>
                                      </p:to>
                                    </p:set>
                                    <p:animEffect transition="in" filter="fade">
                                      <p:cBhvr>
                                        <p:cTn id="17" dur="500"/>
                                        <p:tgtEl>
                                          <p:spTgt spid="3">
                                            <p:graphicEl>
                                              <a:dgm id="{67E96D7F-D6FA-4C9C-BFFE-56D07E8ED48A}"/>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graphicEl>
                                              <a:dgm id="{80203B05-2041-4015-9E48-A9903209833F}"/>
                                            </p:graphicEl>
                                          </p:spTgt>
                                        </p:tgtEl>
                                        <p:attrNameLst>
                                          <p:attrName>style.visibility</p:attrName>
                                        </p:attrNameLst>
                                      </p:cBhvr>
                                      <p:to>
                                        <p:strVal val="visible"/>
                                      </p:to>
                                    </p:set>
                                    <p:animEffect transition="in" filter="fade">
                                      <p:cBhvr>
                                        <p:cTn id="22" dur="500"/>
                                        <p:tgtEl>
                                          <p:spTgt spid="3">
                                            <p:graphicEl>
                                              <a:dgm id="{80203B05-2041-4015-9E48-A9903209833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0793A6A1-AF88-4F9A-B3C7-D98D24C1D65F}"/>
                                            </p:graphicEl>
                                          </p:spTgt>
                                        </p:tgtEl>
                                        <p:attrNameLst>
                                          <p:attrName>style.visibility</p:attrName>
                                        </p:attrNameLst>
                                      </p:cBhvr>
                                      <p:to>
                                        <p:strVal val="visible"/>
                                      </p:to>
                                    </p:set>
                                    <p:animEffect transition="in" filter="fade">
                                      <p:cBhvr>
                                        <p:cTn id="27" dur="500"/>
                                        <p:tgtEl>
                                          <p:spTgt spid="3">
                                            <p:graphicEl>
                                              <a:dgm id="{0793A6A1-AF88-4F9A-B3C7-D98D24C1D65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graphicEl>
                                              <a:dgm id="{5D2A4D95-F837-45D9-B6C5-BCE9B9B35C59}"/>
                                            </p:graphicEl>
                                          </p:spTgt>
                                        </p:tgtEl>
                                        <p:attrNameLst>
                                          <p:attrName>style.visibility</p:attrName>
                                        </p:attrNameLst>
                                      </p:cBhvr>
                                      <p:to>
                                        <p:strVal val="visible"/>
                                      </p:to>
                                    </p:set>
                                    <p:animEffect transition="in" filter="fade">
                                      <p:cBhvr>
                                        <p:cTn id="32" dur="500"/>
                                        <p:tgtEl>
                                          <p:spTgt spid="3">
                                            <p:graphicEl>
                                              <a:dgm id="{5D2A4D95-F837-45D9-B6C5-BCE9B9B35C59}"/>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graphicEl>
                                              <a:dgm id="{1B8CB50D-BD05-4734-9F0D-5F4E1EFEDDCD}"/>
                                            </p:graphicEl>
                                          </p:spTgt>
                                        </p:tgtEl>
                                        <p:attrNameLst>
                                          <p:attrName>style.visibility</p:attrName>
                                        </p:attrNameLst>
                                      </p:cBhvr>
                                      <p:to>
                                        <p:strVal val="visible"/>
                                      </p:to>
                                    </p:set>
                                    <p:animEffect transition="in" filter="fade">
                                      <p:cBhvr>
                                        <p:cTn id="37" dur="500"/>
                                        <p:tgtEl>
                                          <p:spTgt spid="3">
                                            <p:graphicEl>
                                              <a:dgm id="{1B8CB50D-BD05-4734-9F0D-5F4E1EFEDDCD}"/>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graphicEl>
                                              <a:dgm id="{766870B5-2270-4B07-9941-153DC372868F}"/>
                                            </p:graphicEl>
                                          </p:spTgt>
                                        </p:tgtEl>
                                        <p:attrNameLst>
                                          <p:attrName>style.visibility</p:attrName>
                                        </p:attrNameLst>
                                      </p:cBhvr>
                                      <p:to>
                                        <p:strVal val="visible"/>
                                      </p:to>
                                    </p:set>
                                    <p:animEffect transition="in" filter="fade">
                                      <p:cBhvr>
                                        <p:cTn id="42" dur="500"/>
                                        <p:tgtEl>
                                          <p:spTgt spid="3">
                                            <p:graphicEl>
                                              <a:dgm id="{766870B5-2270-4B07-9941-153DC372868F}"/>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graphicEl>
                                              <a:dgm id="{0A522BF5-7FE0-4FB5-AE92-8CFBE67E65D1}"/>
                                            </p:graphicEl>
                                          </p:spTgt>
                                        </p:tgtEl>
                                        <p:attrNameLst>
                                          <p:attrName>style.visibility</p:attrName>
                                        </p:attrNameLst>
                                      </p:cBhvr>
                                      <p:to>
                                        <p:strVal val="visible"/>
                                      </p:to>
                                    </p:set>
                                    <p:animEffect transition="in" filter="fade">
                                      <p:cBhvr>
                                        <p:cTn id="47" dur="500"/>
                                        <p:tgtEl>
                                          <p:spTgt spid="3">
                                            <p:graphicEl>
                                              <a:dgm id="{0A522BF5-7FE0-4FB5-AE92-8CFBE67E65D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2237" y="32702"/>
            <a:ext cx="11888787" cy="917575"/>
          </a:xfrm>
        </p:spPr>
        <p:txBody>
          <a:bodyPr/>
          <a:lstStyle/>
          <a:p>
            <a:r>
              <a:rPr lang="en-US" dirty="0">
                <a:solidFill>
                  <a:schemeClr val="bg1"/>
                </a:solidFill>
              </a:rPr>
              <a:t>DevTest Labs Scenarios</a:t>
            </a:r>
          </a:p>
        </p:txBody>
      </p:sp>
      <p:sp>
        <p:nvSpPr>
          <p:cNvPr id="4" name="Text Placeholder 3"/>
          <p:cNvSpPr>
            <a:spLocks noGrp="1"/>
          </p:cNvSpPr>
          <p:nvPr>
            <p:ph idx="4294967295"/>
          </p:nvPr>
        </p:nvSpPr>
        <p:spPr>
          <a:xfrm>
            <a:off x="122237" y="1135062"/>
            <a:ext cx="11336337" cy="4611688"/>
          </a:xfrm>
        </p:spPr>
        <p:txBody>
          <a:bodyPr/>
          <a:lstStyle/>
          <a:p>
            <a:pPr algn="just" defTabSz="932205">
              <a:defRPr/>
            </a:pPr>
            <a:r>
              <a:rPr lang="en-US" dirty="0">
                <a:solidFill>
                  <a:schemeClr val="bg1"/>
                </a:solidFill>
              </a:rPr>
              <a:t>Dev Box (Dev / IT Pro)</a:t>
            </a:r>
          </a:p>
          <a:p>
            <a:pPr algn="just" defTabSz="932205">
              <a:defRPr/>
            </a:pPr>
            <a:r>
              <a:rPr lang="en-US" dirty="0">
                <a:solidFill>
                  <a:schemeClr val="bg1"/>
                </a:solidFill>
              </a:rPr>
              <a:t>Test my (our) latest app. With ? Or against ? (Dev)</a:t>
            </a:r>
          </a:p>
          <a:p>
            <a:pPr algn="just" defTabSz="932205">
              <a:defRPr/>
            </a:pPr>
            <a:r>
              <a:rPr lang="en-US" dirty="0">
                <a:solidFill>
                  <a:schemeClr val="bg1"/>
                </a:solidFill>
              </a:rPr>
              <a:t>Team development (Dev)</a:t>
            </a:r>
          </a:p>
          <a:p>
            <a:pPr algn="just" defTabSz="932205">
              <a:defRPr/>
            </a:pPr>
            <a:r>
              <a:rPr lang="en-US" dirty="0">
                <a:solidFill>
                  <a:schemeClr val="bg1"/>
                </a:solidFill>
              </a:rPr>
              <a:t>QA testing (Dev)</a:t>
            </a:r>
          </a:p>
          <a:p>
            <a:pPr algn="just" defTabSz="932205">
              <a:defRPr/>
            </a:pPr>
            <a:r>
              <a:rPr lang="en-US" dirty="0">
                <a:solidFill>
                  <a:schemeClr val="bg1"/>
                </a:solidFill>
              </a:rPr>
              <a:t>Platform troubleshooting (IT Pro)</a:t>
            </a:r>
          </a:p>
          <a:p>
            <a:pPr algn="just" defTabSz="932205">
              <a:defRPr/>
            </a:pPr>
            <a:r>
              <a:rPr lang="en-US" dirty="0">
                <a:solidFill>
                  <a:schemeClr val="bg1"/>
                </a:solidFill>
              </a:rPr>
              <a:t>Environment replication (IT Pro)</a:t>
            </a:r>
          </a:p>
          <a:p>
            <a:pPr algn="just" defTabSz="932205">
              <a:defRPr/>
            </a:pPr>
            <a:r>
              <a:rPr lang="en-US" dirty="0">
                <a:solidFill>
                  <a:schemeClr val="bg1"/>
                </a:solidFill>
              </a:rPr>
              <a:t>Training/Workshops/Hackathons (Dev / IT Pro)</a:t>
            </a:r>
          </a:p>
          <a:p>
            <a:pPr algn="just" defTabSz="932205">
              <a:defRPr/>
            </a:pPr>
            <a:r>
              <a:rPr lang="en-US" dirty="0">
                <a:solidFill>
                  <a:schemeClr val="bg1"/>
                </a:solidFill>
              </a:rPr>
              <a:t>Trial/Demo (Dev / IT Pro)</a:t>
            </a:r>
          </a:p>
        </p:txBody>
      </p:sp>
    </p:spTree>
    <p:extLst>
      <p:ext uri="{BB962C8B-B14F-4D97-AF65-F5344CB8AC3E}">
        <p14:creationId xmlns:p14="http://schemas.microsoft.com/office/powerpoint/2010/main" val="115549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2000"/>
                            </p:stCondLst>
                            <p:childTnLst>
                              <p:par>
                                <p:cTn id="13" presetID="10" presetClass="entr" presetSubtype="0" fill="hold" grpId="0" nodeType="afterEffect">
                                  <p:stCondLst>
                                    <p:cond delay="50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par>
                          <p:cTn id="16" fill="hold">
                            <p:stCondLst>
                              <p:cond delay="3000"/>
                            </p:stCondLst>
                            <p:childTnLst>
                              <p:par>
                                <p:cTn id="17" presetID="10" presetClass="entr" presetSubtype="0" fill="hold" grpId="0" nodeType="afterEffect">
                                  <p:stCondLst>
                                    <p:cond delay="50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par>
                          <p:cTn id="20" fill="hold">
                            <p:stCondLst>
                              <p:cond delay="4000"/>
                            </p:stCondLst>
                            <p:childTnLst>
                              <p:par>
                                <p:cTn id="21" presetID="10" presetClass="entr" presetSubtype="0" fill="hold" grpId="0"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Effect transition="in" filter="fade">
                                      <p:cBhvr>
                                        <p:cTn id="28" dur="500"/>
                                        <p:tgtEl>
                                          <p:spTgt spid="4">
                                            <p:txEl>
                                              <p:pRg st="5" end="5"/>
                                            </p:txEl>
                                          </p:spTgt>
                                        </p:tgtEl>
                                      </p:cBhvr>
                                    </p:animEffect>
                                  </p:childTnLst>
                                </p:cTn>
                              </p:par>
                            </p:childTnLst>
                          </p:cTn>
                        </p:par>
                        <p:par>
                          <p:cTn id="29" fill="hold">
                            <p:stCondLst>
                              <p:cond delay="500"/>
                            </p:stCondLst>
                            <p:childTnLst>
                              <p:par>
                                <p:cTn id="30" presetID="10" presetClass="entr" presetSubtype="0" fill="hold" grpId="0" nodeType="afterEffect">
                                  <p:stCondLst>
                                    <p:cond delay="50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fade">
                                      <p:cBhvr>
                                        <p:cTn id="32" dur="500"/>
                                        <p:tgtEl>
                                          <p:spTgt spid="4">
                                            <p:txEl>
                                              <p:pRg st="6" end="6"/>
                                            </p:txEl>
                                          </p:spTgt>
                                        </p:tgtEl>
                                      </p:cBhvr>
                                    </p:animEffect>
                                  </p:childTnLst>
                                </p:cTn>
                              </p:par>
                            </p:childTnLst>
                          </p:cTn>
                        </p:par>
                        <p:par>
                          <p:cTn id="33" fill="hold">
                            <p:stCondLst>
                              <p:cond delay="1500"/>
                            </p:stCondLst>
                            <p:childTnLst>
                              <p:par>
                                <p:cTn id="34" presetID="10" presetClass="entr" presetSubtype="0" fill="hold" grpId="0" nodeType="afterEffect">
                                  <p:stCondLst>
                                    <p:cond delay="500"/>
                                  </p:stCondLst>
                                  <p:childTnLst>
                                    <p:set>
                                      <p:cBhvr>
                                        <p:cTn id="35" dur="1" fill="hold">
                                          <p:stCondLst>
                                            <p:cond delay="0"/>
                                          </p:stCondLst>
                                        </p:cTn>
                                        <p:tgtEl>
                                          <p:spTgt spid="4">
                                            <p:txEl>
                                              <p:pRg st="7" end="7"/>
                                            </p:txEl>
                                          </p:spTgt>
                                        </p:tgtEl>
                                        <p:attrNameLst>
                                          <p:attrName>style.visibility</p:attrName>
                                        </p:attrNameLst>
                                      </p:cBhvr>
                                      <p:to>
                                        <p:strVal val="visible"/>
                                      </p:to>
                                    </p:set>
                                    <p:animEffect transition="in" filter="fade">
                                      <p:cBhvr>
                                        <p:cTn id="3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721333038"/>
              </p:ext>
            </p:extLst>
          </p:nvPr>
        </p:nvGraphicFramePr>
        <p:xfrm>
          <a:off x="350837" y="373062"/>
          <a:ext cx="11582400" cy="6172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00578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D84EBEB3-E25C-44D0-BD1F-BD517ED1FAB2}"/>
                                            </p:graphicEl>
                                          </p:spTgt>
                                        </p:tgtEl>
                                        <p:attrNameLst>
                                          <p:attrName>style.visibility</p:attrName>
                                        </p:attrNameLst>
                                      </p:cBhvr>
                                      <p:to>
                                        <p:strVal val="visible"/>
                                      </p:to>
                                    </p:set>
                                    <p:animEffect transition="in" filter="fade">
                                      <p:cBhvr>
                                        <p:cTn id="7" dur="500"/>
                                        <p:tgtEl>
                                          <p:spTgt spid="2">
                                            <p:graphicEl>
                                              <a:dgm id="{D84EBEB3-E25C-44D0-BD1F-BD517ED1FAB2}"/>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graphicEl>
                                              <a:dgm id="{9EFE0D2A-20F8-4A9A-9D57-2C3C1983E8EA}"/>
                                            </p:graphicEl>
                                          </p:spTgt>
                                        </p:tgtEl>
                                        <p:attrNameLst>
                                          <p:attrName>style.visibility</p:attrName>
                                        </p:attrNameLst>
                                      </p:cBhvr>
                                      <p:to>
                                        <p:strVal val="visible"/>
                                      </p:to>
                                    </p:set>
                                    <p:animEffect transition="in" filter="fade">
                                      <p:cBhvr>
                                        <p:cTn id="10" dur="500"/>
                                        <p:tgtEl>
                                          <p:spTgt spid="2">
                                            <p:graphicEl>
                                              <a:dgm id="{9EFE0D2A-20F8-4A9A-9D57-2C3C1983E8E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graphicEl>
                                              <a:dgm id="{13CDB66C-7ED3-47E7-B9B7-A78F6D495010}"/>
                                            </p:graphicEl>
                                          </p:spTgt>
                                        </p:tgtEl>
                                        <p:attrNameLst>
                                          <p:attrName>style.visibility</p:attrName>
                                        </p:attrNameLst>
                                      </p:cBhvr>
                                      <p:to>
                                        <p:strVal val="visible"/>
                                      </p:to>
                                    </p:set>
                                    <p:animEffect transition="in" filter="fade">
                                      <p:cBhvr>
                                        <p:cTn id="15" dur="500"/>
                                        <p:tgtEl>
                                          <p:spTgt spid="2">
                                            <p:graphicEl>
                                              <a:dgm id="{13CDB66C-7ED3-47E7-B9B7-A78F6D495010}"/>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graphicEl>
                                              <a:dgm id="{DF4EBED7-EDC5-4CAA-B3F3-79F617FCA5CF}"/>
                                            </p:graphicEl>
                                          </p:spTgt>
                                        </p:tgtEl>
                                        <p:attrNameLst>
                                          <p:attrName>style.visibility</p:attrName>
                                        </p:attrNameLst>
                                      </p:cBhvr>
                                      <p:to>
                                        <p:strVal val="visible"/>
                                      </p:to>
                                    </p:set>
                                    <p:animEffect transition="in" filter="fade">
                                      <p:cBhvr>
                                        <p:cTn id="18" dur="500"/>
                                        <p:tgtEl>
                                          <p:spTgt spid="2">
                                            <p:graphicEl>
                                              <a:dgm id="{DF4EBED7-EDC5-4CAA-B3F3-79F617FCA5C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graphicEl>
                                              <a:dgm id="{346E4537-CD4E-4940-9194-872F3A66BA9C}"/>
                                            </p:graphicEl>
                                          </p:spTgt>
                                        </p:tgtEl>
                                        <p:attrNameLst>
                                          <p:attrName>style.visibility</p:attrName>
                                        </p:attrNameLst>
                                      </p:cBhvr>
                                      <p:to>
                                        <p:strVal val="visible"/>
                                      </p:to>
                                    </p:set>
                                    <p:animEffect transition="in" filter="fade">
                                      <p:cBhvr>
                                        <p:cTn id="23" dur="500"/>
                                        <p:tgtEl>
                                          <p:spTgt spid="2">
                                            <p:graphicEl>
                                              <a:dgm id="{346E4537-CD4E-4940-9194-872F3A66BA9C}"/>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graphicEl>
                                              <a:dgm id="{778828E1-BE10-469B-A4ED-C74B901E0C29}"/>
                                            </p:graphicEl>
                                          </p:spTgt>
                                        </p:tgtEl>
                                        <p:attrNameLst>
                                          <p:attrName>style.visibility</p:attrName>
                                        </p:attrNameLst>
                                      </p:cBhvr>
                                      <p:to>
                                        <p:strVal val="visible"/>
                                      </p:to>
                                    </p:set>
                                    <p:animEffect transition="in" filter="fade">
                                      <p:cBhvr>
                                        <p:cTn id="26" dur="500"/>
                                        <p:tgtEl>
                                          <p:spTgt spid="2">
                                            <p:graphicEl>
                                              <a:dgm id="{778828E1-BE10-469B-A4ED-C74B901E0C29}"/>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graphicEl>
                                              <a:dgm id="{B7B15CB4-66A5-4546-87AA-047E3B7D4BD8}"/>
                                            </p:graphicEl>
                                          </p:spTgt>
                                        </p:tgtEl>
                                        <p:attrNameLst>
                                          <p:attrName>style.visibility</p:attrName>
                                        </p:attrNameLst>
                                      </p:cBhvr>
                                      <p:to>
                                        <p:strVal val="visible"/>
                                      </p:to>
                                    </p:set>
                                    <p:animEffect transition="in" filter="fade">
                                      <p:cBhvr>
                                        <p:cTn id="31" dur="500"/>
                                        <p:tgtEl>
                                          <p:spTgt spid="2">
                                            <p:graphicEl>
                                              <a:dgm id="{B7B15CB4-66A5-4546-87AA-047E3B7D4BD8}"/>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graphicEl>
                                              <a:dgm id="{41BCA70E-514A-47FE-BD90-23998C36FFA1}"/>
                                            </p:graphicEl>
                                          </p:spTgt>
                                        </p:tgtEl>
                                        <p:attrNameLst>
                                          <p:attrName>style.visibility</p:attrName>
                                        </p:attrNameLst>
                                      </p:cBhvr>
                                      <p:to>
                                        <p:strVal val="visible"/>
                                      </p:to>
                                    </p:set>
                                    <p:animEffect transition="in" filter="fade">
                                      <p:cBhvr>
                                        <p:cTn id="34" dur="500"/>
                                        <p:tgtEl>
                                          <p:spTgt spid="2">
                                            <p:graphicEl>
                                              <a:dgm id="{41BCA70E-514A-47FE-BD90-23998C36FFA1}"/>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graphicEl>
                                              <a:dgm id="{C57B3D87-9035-4EDB-8F08-BCFF0E6B52DB}"/>
                                            </p:graphicEl>
                                          </p:spTgt>
                                        </p:tgtEl>
                                        <p:attrNameLst>
                                          <p:attrName>style.visibility</p:attrName>
                                        </p:attrNameLst>
                                      </p:cBhvr>
                                      <p:to>
                                        <p:strVal val="visible"/>
                                      </p:to>
                                    </p:set>
                                    <p:animEffect transition="in" filter="fade">
                                      <p:cBhvr>
                                        <p:cTn id="39" dur="500"/>
                                        <p:tgtEl>
                                          <p:spTgt spid="2">
                                            <p:graphicEl>
                                              <a:dgm id="{C57B3D87-9035-4EDB-8F08-BCFF0E6B52DB}"/>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
                                            <p:graphicEl>
                                              <a:dgm id="{F5C5E380-EF8A-4AB6-950C-492FC7E83E7D}"/>
                                            </p:graphicEl>
                                          </p:spTgt>
                                        </p:tgtEl>
                                        <p:attrNameLst>
                                          <p:attrName>style.visibility</p:attrName>
                                        </p:attrNameLst>
                                      </p:cBhvr>
                                      <p:to>
                                        <p:strVal val="visible"/>
                                      </p:to>
                                    </p:set>
                                    <p:animEffect transition="in" filter="fade">
                                      <p:cBhvr>
                                        <p:cTn id="42" dur="500"/>
                                        <p:tgtEl>
                                          <p:spTgt spid="2">
                                            <p:graphicEl>
                                              <a:dgm id="{F5C5E380-EF8A-4AB6-950C-492FC7E83E7D}"/>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
                                            <p:graphicEl>
                                              <a:dgm id="{01C1CB4A-976B-4B4A-B4DE-42C64B75DB99}"/>
                                            </p:graphicEl>
                                          </p:spTgt>
                                        </p:tgtEl>
                                        <p:attrNameLst>
                                          <p:attrName>style.visibility</p:attrName>
                                        </p:attrNameLst>
                                      </p:cBhvr>
                                      <p:to>
                                        <p:strVal val="visible"/>
                                      </p:to>
                                    </p:set>
                                    <p:animEffect transition="in" filter="fade">
                                      <p:cBhvr>
                                        <p:cTn id="47" dur="500"/>
                                        <p:tgtEl>
                                          <p:spTgt spid="2">
                                            <p:graphicEl>
                                              <a:dgm id="{01C1CB4A-976B-4B4A-B4DE-42C64B75DB99}"/>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
                                            <p:graphicEl>
                                              <a:dgm id="{E93AC960-96C8-4A83-9D4E-0A397D986410}"/>
                                            </p:graphicEl>
                                          </p:spTgt>
                                        </p:tgtEl>
                                        <p:attrNameLst>
                                          <p:attrName>style.visibility</p:attrName>
                                        </p:attrNameLst>
                                      </p:cBhvr>
                                      <p:to>
                                        <p:strVal val="visible"/>
                                      </p:to>
                                    </p:set>
                                    <p:animEffect transition="in" filter="fade">
                                      <p:cBhvr>
                                        <p:cTn id="50" dur="500"/>
                                        <p:tgtEl>
                                          <p:spTgt spid="2">
                                            <p:graphicEl>
                                              <a:dgm id="{E93AC960-96C8-4A83-9D4E-0A397D986410}"/>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
                                            <p:graphicEl>
                                              <a:dgm id="{24B27E6F-0CC0-4A22-BA89-D402CC256165}"/>
                                            </p:graphicEl>
                                          </p:spTgt>
                                        </p:tgtEl>
                                        <p:attrNameLst>
                                          <p:attrName>style.visibility</p:attrName>
                                        </p:attrNameLst>
                                      </p:cBhvr>
                                      <p:to>
                                        <p:strVal val="visible"/>
                                      </p:to>
                                    </p:set>
                                    <p:animEffect transition="in" filter="fade">
                                      <p:cBhvr>
                                        <p:cTn id="55" dur="500"/>
                                        <p:tgtEl>
                                          <p:spTgt spid="2">
                                            <p:graphicEl>
                                              <a:dgm id="{24B27E6F-0CC0-4A22-BA89-D402CC256165}"/>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
                                            <p:graphicEl>
                                              <a:dgm id="{BA453FDF-3213-48BD-9513-3FB8BC833069}"/>
                                            </p:graphicEl>
                                          </p:spTgt>
                                        </p:tgtEl>
                                        <p:attrNameLst>
                                          <p:attrName>style.visibility</p:attrName>
                                        </p:attrNameLst>
                                      </p:cBhvr>
                                      <p:to>
                                        <p:strVal val="visible"/>
                                      </p:to>
                                    </p:set>
                                    <p:animEffect transition="in" filter="fade">
                                      <p:cBhvr>
                                        <p:cTn id="58" dur="500"/>
                                        <p:tgtEl>
                                          <p:spTgt spid="2">
                                            <p:graphicEl>
                                              <a:dgm id="{BA453FDF-3213-48BD-9513-3FB8BC833069}"/>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
                                            <p:graphicEl>
                                              <a:dgm id="{983BA5DA-7966-4610-9B64-884CA767FF9F}"/>
                                            </p:graphicEl>
                                          </p:spTgt>
                                        </p:tgtEl>
                                        <p:attrNameLst>
                                          <p:attrName>style.visibility</p:attrName>
                                        </p:attrNameLst>
                                      </p:cBhvr>
                                      <p:to>
                                        <p:strVal val="visible"/>
                                      </p:to>
                                    </p:set>
                                    <p:animEffect transition="in" filter="fade">
                                      <p:cBhvr>
                                        <p:cTn id="63" dur="500"/>
                                        <p:tgtEl>
                                          <p:spTgt spid="2">
                                            <p:graphicEl>
                                              <a:dgm id="{983BA5DA-7966-4610-9B64-884CA767FF9F}"/>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
                                            <p:graphicEl>
                                              <a:dgm id="{51B5270C-E1C2-471C-A3AF-654D42129890}"/>
                                            </p:graphicEl>
                                          </p:spTgt>
                                        </p:tgtEl>
                                        <p:attrNameLst>
                                          <p:attrName>style.visibility</p:attrName>
                                        </p:attrNameLst>
                                      </p:cBhvr>
                                      <p:to>
                                        <p:strVal val="visible"/>
                                      </p:to>
                                    </p:set>
                                    <p:animEffect transition="in" filter="fade">
                                      <p:cBhvr>
                                        <p:cTn id="66" dur="500"/>
                                        <p:tgtEl>
                                          <p:spTgt spid="2">
                                            <p:graphicEl>
                                              <a:dgm id="{51B5270C-E1C2-471C-A3AF-654D42129890}"/>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
                                            <p:graphicEl>
                                              <a:dgm id="{122B4CEA-9BBC-4C7F-BB3A-74524BD52756}"/>
                                            </p:graphicEl>
                                          </p:spTgt>
                                        </p:tgtEl>
                                        <p:attrNameLst>
                                          <p:attrName>style.visibility</p:attrName>
                                        </p:attrNameLst>
                                      </p:cBhvr>
                                      <p:to>
                                        <p:strVal val="visible"/>
                                      </p:to>
                                    </p:set>
                                    <p:animEffect transition="in" filter="fade">
                                      <p:cBhvr>
                                        <p:cTn id="71" dur="500"/>
                                        <p:tgtEl>
                                          <p:spTgt spid="2">
                                            <p:graphicEl>
                                              <a:dgm id="{122B4CEA-9BBC-4C7F-BB3A-74524BD52756}"/>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
                                            <p:graphicEl>
                                              <a:dgm id="{F0F4FAC4-1116-4DFA-AA11-77DEACF18AA0}"/>
                                            </p:graphicEl>
                                          </p:spTgt>
                                        </p:tgtEl>
                                        <p:attrNameLst>
                                          <p:attrName>style.visibility</p:attrName>
                                        </p:attrNameLst>
                                      </p:cBhvr>
                                      <p:to>
                                        <p:strVal val="visible"/>
                                      </p:to>
                                    </p:set>
                                    <p:animEffect transition="in" filter="fade">
                                      <p:cBhvr>
                                        <p:cTn id="74" dur="500"/>
                                        <p:tgtEl>
                                          <p:spTgt spid="2">
                                            <p:graphicEl>
                                              <a:dgm id="{F0F4FAC4-1116-4DFA-AA11-77DEACF18AA0}"/>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
                                            <p:graphicEl>
                                              <a:dgm id="{6D772C66-2CE2-4D7E-BEE0-57E086893416}"/>
                                            </p:graphicEl>
                                          </p:spTgt>
                                        </p:tgtEl>
                                        <p:attrNameLst>
                                          <p:attrName>style.visibility</p:attrName>
                                        </p:attrNameLst>
                                      </p:cBhvr>
                                      <p:to>
                                        <p:strVal val="visible"/>
                                      </p:to>
                                    </p:set>
                                    <p:animEffect transition="in" filter="fade">
                                      <p:cBhvr>
                                        <p:cTn id="79" dur="500"/>
                                        <p:tgtEl>
                                          <p:spTgt spid="2">
                                            <p:graphicEl>
                                              <a:dgm id="{6D772C66-2CE2-4D7E-BEE0-57E086893416}"/>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
                                            <p:graphicEl>
                                              <a:dgm id="{7A8C55EB-01C3-4C88-BEF7-D0F02717BB0B}"/>
                                            </p:graphicEl>
                                          </p:spTgt>
                                        </p:tgtEl>
                                        <p:attrNameLst>
                                          <p:attrName>style.visibility</p:attrName>
                                        </p:attrNameLst>
                                      </p:cBhvr>
                                      <p:to>
                                        <p:strVal val="visible"/>
                                      </p:to>
                                    </p:set>
                                    <p:animEffect transition="in" filter="fade">
                                      <p:cBhvr>
                                        <p:cTn id="82" dur="500"/>
                                        <p:tgtEl>
                                          <p:spTgt spid="2">
                                            <p:graphicEl>
                                              <a:dgm id="{7A8C55EB-01C3-4C88-BEF7-D0F02717BB0B}"/>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
                                            <p:graphicEl>
                                              <a:dgm id="{26389EA7-F182-4742-AF94-E74164991B24}"/>
                                            </p:graphicEl>
                                          </p:spTgt>
                                        </p:tgtEl>
                                        <p:attrNameLst>
                                          <p:attrName>style.visibility</p:attrName>
                                        </p:attrNameLst>
                                      </p:cBhvr>
                                      <p:to>
                                        <p:strVal val="visible"/>
                                      </p:to>
                                    </p:set>
                                    <p:animEffect transition="in" filter="fade">
                                      <p:cBhvr>
                                        <p:cTn id="87" dur="500"/>
                                        <p:tgtEl>
                                          <p:spTgt spid="2">
                                            <p:graphicEl>
                                              <a:dgm id="{26389EA7-F182-4742-AF94-E74164991B24}"/>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
                                            <p:graphicEl>
                                              <a:dgm id="{2343CFC3-3983-4064-B167-B4DA5FE17465}"/>
                                            </p:graphicEl>
                                          </p:spTgt>
                                        </p:tgtEl>
                                        <p:attrNameLst>
                                          <p:attrName>style.visibility</p:attrName>
                                        </p:attrNameLst>
                                      </p:cBhvr>
                                      <p:to>
                                        <p:strVal val="visible"/>
                                      </p:to>
                                    </p:set>
                                    <p:animEffect transition="in" filter="fade">
                                      <p:cBhvr>
                                        <p:cTn id="90" dur="500"/>
                                        <p:tgtEl>
                                          <p:spTgt spid="2">
                                            <p:graphicEl>
                                              <a:dgm id="{2343CFC3-3983-4064-B167-B4DA5FE17465}"/>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
                                            <p:graphicEl>
                                              <a:dgm id="{45696C9E-122D-4225-B7E6-877A1B777310}"/>
                                            </p:graphicEl>
                                          </p:spTgt>
                                        </p:tgtEl>
                                        <p:attrNameLst>
                                          <p:attrName>style.visibility</p:attrName>
                                        </p:attrNameLst>
                                      </p:cBhvr>
                                      <p:to>
                                        <p:strVal val="visible"/>
                                      </p:to>
                                    </p:set>
                                    <p:animEffect transition="in" filter="fade">
                                      <p:cBhvr>
                                        <p:cTn id="95" dur="500"/>
                                        <p:tgtEl>
                                          <p:spTgt spid="2">
                                            <p:graphicEl>
                                              <a:dgm id="{45696C9E-122D-4225-B7E6-877A1B777310}"/>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2">
                                            <p:graphicEl>
                                              <a:dgm id="{3702AACC-81CB-43E9-8A2C-1754C8525861}"/>
                                            </p:graphicEl>
                                          </p:spTgt>
                                        </p:tgtEl>
                                        <p:attrNameLst>
                                          <p:attrName>style.visibility</p:attrName>
                                        </p:attrNameLst>
                                      </p:cBhvr>
                                      <p:to>
                                        <p:strVal val="visible"/>
                                      </p:to>
                                    </p:set>
                                    <p:animEffect transition="in" filter="fade">
                                      <p:cBhvr>
                                        <p:cTn id="98" dur="500"/>
                                        <p:tgtEl>
                                          <p:spTgt spid="2">
                                            <p:graphicEl>
                                              <a:dgm id="{3702AACC-81CB-43E9-8A2C-1754C8525861}"/>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
                                            <p:graphicEl>
                                              <a:dgm id="{B35D5E75-9F3D-49F2-824C-E178E296EC46}"/>
                                            </p:graphicEl>
                                          </p:spTgt>
                                        </p:tgtEl>
                                        <p:attrNameLst>
                                          <p:attrName>style.visibility</p:attrName>
                                        </p:attrNameLst>
                                      </p:cBhvr>
                                      <p:to>
                                        <p:strVal val="visible"/>
                                      </p:to>
                                    </p:set>
                                    <p:animEffect transition="in" filter="fade">
                                      <p:cBhvr>
                                        <p:cTn id="103" dur="500"/>
                                        <p:tgtEl>
                                          <p:spTgt spid="2">
                                            <p:graphicEl>
                                              <a:dgm id="{B35D5E75-9F3D-49F2-824C-E178E296EC46}"/>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
                                            <p:graphicEl>
                                              <a:dgm id="{FA4B9AC3-41A1-4B16-BC79-68B2CFD1887E}"/>
                                            </p:graphicEl>
                                          </p:spTgt>
                                        </p:tgtEl>
                                        <p:attrNameLst>
                                          <p:attrName>style.visibility</p:attrName>
                                        </p:attrNameLst>
                                      </p:cBhvr>
                                      <p:to>
                                        <p:strVal val="visible"/>
                                      </p:to>
                                    </p:set>
                                    <p:animEffect transition="in" filter="fade">
                                      <p:cBhvr>
                                        <p:cTn id="106" dur="500"/>
                                        <p:tgtEl>
                                          <p:spTgt spid="2">
                                            <p:graphicEl>
                                              <a:dgm id="{FA4B9AC3-41A1-4B16-BC79-68B2CFD1887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98438" y="2083786"/>
            <a:ext cx="9857099" cy="1569518"/>
          </a:xfrm>
        </p:spPr>
        <p:txBody>
          <a:bodyPr/>
          <a:lstStyle/>
          <a:p>
            <a:pPr marL="0" indent="0" algn="just" defTabSz="932384">
              <a:buNone/>
              <a:defRPr/>
            </a:pPr>
            <a:r>
              <a:rPr lang="en-US" sz="9791" dirty="0">
                <a:solidFill>
                  <a:schemeClr val="bg1"/>
                </a:solidFill>
                <a:ea typeface="+mn-ea"/>
                <a:cs typeface="+mn-cs"/>
              </a:rPr>
              <a:t>Demo</a:t>
            </a:r>
          </a:p>
        </p:txBody>
      </p:sp>
      <p:sp>
        <p:nvSpPr>
          <p:cNvPr id="2" name="TextBox 1"/>
          <p:cNvSpPr txBox="1"/>
          <p:nvPr/>
        </p:nvSpPr>
        <p:spPr>
          <a:xfrm>
            <a:off x="960437" y="4487862"/>
            <a:ext cx="6858000" cy="914400"/>
          </a:xfrm>
          <a:prstGeom prst="rect">
            <a:avLst/>
          </a:prstGeom>
          <a:noFill/>
        </p:spPr>
        <p:txBody>
          <a:bodyPr wrap="none" lIns="182880" tIns="146304" rIns="182880" bIns="146304" rtlCol="0">
            <a:noAutofit/>
          </a:bodyPr>
          <a:lstStyle/>
          <a:p>
            <a:pPr>
              <a:lnSpc>
                <a:spcPct val="90000"/>
              </a:lnSpc>
              <a:spcAft>
                <a:spcPts val="600"/>
              </a:spcAft>
            </a:pPr>
            <a:r>
              <a:rPr lang="en-US" sz="4000" dirty="0">
                <a:gradFill>
                  <a:gsLst>
                    <a:gs pos="2917">
                      <a:schemeClr val="tx1"/>
                    </a:gs>
                    <a:gs pos="30000">
                      <a:schemeClr val="tx1"/>
                    </a:gs>
                  </a:gsLst>
                  <a:lin ang="5400000" scaled="0"/>
                </a:gradFill>
              </a:rPr>
              <a:t>But, before we get to that…</a:t>
            </a:r>
          </a:p>
        </p:txBody>
      </p:sp>
    </p:spTree>
    <p:extLst>
      <p:ext uri="{BB962C8B-B14F-4D97-AF65-F5344CB8AC3E}">
        <p14:creationId xmlns:p14="http://schemas.microsoft.com/office/powerpoint/2010/main" val="394781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47688" y="295275"/>
            <a:ext cx="11888787" cy="917575"/>
          </a:xfrm>
          <a:prstGeom prst="rect">
            <a:avLst/>
          </a:prstGeom>
        </p:spPr>
        <p:txBody>
          <a:bodyPr vert="horz" wrap="square" lIns="146304" tIns="91440" rIns="146304" bIns="91440" rtlCol="0" anchor="t">
            <a:noAutofit/>
          </a:bodyPr>
          <a:lstStyle>
            <a:lvl1pPr algn="l" defTabSz="931863" rtl="0" eaLnBrk="0" fontAlgn="base" hangingPunct="0">
              <a:lnSpc>
                <a:spcPct val="90000"/>
              </a:lnSpc>
              <a:spcBef>
                <a:spcPct val="0"/>
              </a:spcBef>
              <a:spcAft>
                <a:spcPct val="0"/>
              </a:spcAft>
              <a:defRPr lang="en-US" sz="5200" kern="1200" spc="-102" dirty="0">
                <a:ln w="3175">
                  <a:noFill/>
                </a:ln>
                <a:solidFill>
                  <a:schemeClr val="tx2"/>
                </a:solidFill>
                <a:latin typeface="+mj-lt"/>
                <a:ea typeface="ＭＳ Ｐゴシック" charset="0"/>
                <a:cs typeface="Segoe UI" pitchFamily="34" charset="0"/>
              </a:defRPr>
            </a:lvl1pPr>
            <a:lvl2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eaLnBrk="0" fontAlgn="base" hangingPunct="0">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dirty="0">
                <a:solidFill>
                  <a:schemeClr val="bg1"/>
                </a:solidFill>
              </a:rPr>
              <a:t>Resources</a:t>
            </a:r>
          </a:p>
        </p:txBody>
      </p:sp>
      <p:sp>
        <p:nvSpPr>
          <p:cNvPr id="4" name="TextBox 3"/>
          <p:cNvSpPr txBox="1"/>
          <p:nvPr/>
        </p:nvSpPr>
        <p:spPr>
          <a:xfrm>
            <a:off x="136191" y="1363662"/>
            <a:ext cx="12300284" cy="5181600"/>
          </a:xfrm>
          <a:prstGeom prst="rect">
            <a:avLst/>
          </a:prstGeom>
          <a:noFill/>
        </p:spPr>
        <p:txBody>
          <a:bodyPr wrap="none" lIns="182880" tIns="146304" rIns="182880" bIns="146304" rtlCol="0">
            <a:no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Dev/Test Labs GitHub – </a:t>
            </a:r>
            <a:r>
              <a:rPr lang="en-US" dirty="0">
                <a:hlinkClick r:id="rId3"/>
              </a:rPr>
              <a:t>https://github.com/Azure/azure-devtestlab </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DevOps Case Studies - </a:t>
            </a:r>
            <a:r>
              <a:rPr lang="en-US" sz="2000" dirty="0">
                <a:hlinkClick r:id="rId4"/>
              </a:rPr>
              <a:t>https://microsoft.github.io/techcasestudies/#technology=DevOps</a:t>
            </a:r>
            <a:endParaRPr lang="en-US" sz="2000" dirty="0"/>
          </a:p>
          <a:p>
            <a:pPr marL="342900" indent="-342900">
              <a:lnSpc>
                <a:spcPct val="90000"/>
              </a:lnSpc>
              <a:spcAft>
                <a:spcPts val="600"/>
              </a:spcAft>
              <a:buFont typeface="Arial" panose="020B0604020202020204" pitchFamily="34" charset="0"/>
              <a:buChar char="•"/>
            </a:pPr>
            <a:r>
              <a:rPr lang="en-US" sz="2000" dirty="0"/>
              <a:t>VSTS/TFS Extension - </a:t>
            </a:r>
            <a:r>
              <a:rPr lang="en-US" sz="2000" dirty="0">
                <a:hlinkClick r:id="rId5"/>
              </a:rPr>
              <a:t>https://marketplace.visualstudio.com/items?itemName=ms-azuredevtestlabs.tasks</a:t>
            </a:r>
            <a:r>
              <a:rPr lang="en-US" sz="2000" dirty="0"/>
              <a:t>    </a:t>
            </a: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Team Blog - </a:t>
            </a:r>
            <a:r>
              <a:rPr lang="en-US" dirty="0">
                <a:gradFill>
                  <a:gsLst>
                    <a:gs pos="2917">
                      <a:schemeClr val="tx1"/>
                    </a:gs>
                    <a:gs pos="30000">
                      <a:schemeClr val="tx1"/>
                    </a:gs>
                  </a:gsLst>
                  <a:lin ang="5400000" scaled="0"/>
                </a:gradFill>
                <a:hlinkClick r:id="rId6"/>
              </a:rPr>
              <a:t>https://blogs.msdn.microsoft.com/devtestlab/</a:t>
            </a: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MSDN Forum - </a:t>
            </a:r>
            <a:r>
              <a:rPr lang="en-US" sz="2000" dirty="0">
                <a:gradFill>
                  <a:gsLst>
                    <a:gs pos="2917">
                      <a:schemeClr val="tx1"/>
                    </a:gs>
                    <a:gs pos="30000">
                      <a:schemeClr val="tx1"/>
                    </a:gs>
                  </a:gsLst>
                  <a:lin ang="5400000" scaled="0"/>
                </a:gradFill>
                <a:hlinkClick r:id="rId7"/>
              </a:rPr>
              <a:t>https://social.msdn.microsoft.com/Forums/en-US/home?forum=AzureDevTestLabs</a:t>
            </a:r>
            <a:endParaRPr lang="en-US"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err="1">
                <a:gradFill>
                  <a:gsLst>
                    <a:gs pos="2917">
                      <a:schemeClr val="tx1"/>
                    </a:gs>
                    <a:gs pos="30000">
                      <a:schemeClr val="tx1"/>
                    </a:gs>
                  </a:gsLst>
                  <a:lin ang="5400000" scaled="0"/>
                </a:gradFill>
              </a:rPr>
              <a:t>UserVoice</a:t>
            </a:r>
            <a:r>
              <a:rPr lang="en-US" sz="2400" dirty="0">
                <a:gradFill>
                  <a:gsLst>
                    <a:gs pos="2917">
                      <a:schemeClr val="tx1"/>
                    </a:gs>
                    <a:gs pos="30000">
                      <a:schemeClr val="tx1"/>
                    </a:gs>
                  </a:gsLst>
                  <a:lin ang="5400000" scaled="0"/>
                </a:gradFill>
              </a:rPr>
              <a:t> - </a:t>
            </a:r>
            <a:r>
              <a:rPr lang="en-US" dirty="0">
                <a:gradFill>
                  <a:gsLst>
                    <a:gs pos="2917">
                      <a:schemeClr val="tx1"/>
                    </a:gs>
                    <a:gs pos="30000">
                      <a:schemeClr val="tx1"/>
                    </a:gs>
                  </a:gsLst>
                  <a:lin ang="5400000" scaled="0"/>
                </a:gradFill>
                <a:hlinkClick r:id="rId8"/>
              </a:rPr>
              <a:t>https://feedback.azure.com/forums/320373-devtest-labs</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Latest Updates </a:t>
            </a:r>
            <a:r>
              <a:rPr lang="en-US" dirty="0">
                <a:gradFill>
                  <a:gsLst>
                    <a:gs pos="2917">
                      <a:schemeClr val="tx1"/>
                    </a:gs>
                    <a:gs pos="30000">
                      <a:schemeClr val="tx1"/>
                    </a:gs>
                  </a:gsLst>
                  <a:lin ang="5400000" scaled="0"/>
                </a:gradFill>
              </a:rPr>
              <a:t>– </a:t>
            </a:r>
            <a:r>
              <a:rPr lang="en-US" dirty="0">
                <a:gradFill>
                  <a:gsLst>
                    <a:gs pos="2917">
                      <a:schemeClr val="tx1"/>
                    </a:gs>
                    <a:gs pos="30000">
                      <a:schemeClr val="tx1"/>
                    </a:gs>
                  </a:gsLst>
                  <a:lin ang="5400000" scaled="0"/>
                </a:gradFill>
                <a:hlinkClick r:id="rId9"/>
              </a:rPr>
              <a:t>https://azure.microsoft.com/en-us/updates/?service=devtest-lab</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Documentation – </a:t>
            </a:r>
            <a:r>
              <a:rPr lang="en-US" sz="2000" dirty="0">
                <a:gradFill>
                  <a:gsLst>
                    <a:gs pos="2917">
                      <a:schemeClr val="tx1"/>
                    </a:gs>
                    <a:gs pos="30000">
                      <a:schemeClr val="tx1"/>
                    </a:gs>
                  </a:gsLst>
                  <a:lin ang="5400000" scaled="0"/>
                </a:gradFill>
                <a:hlinkClick r:id="rId10"/>
              </a:rPr>
              <a:t>https://azure.microsoft.com/en-us/documentation/services/devtest-lab/</a:t>
            </a:r>
            <a:endParaRPr lang="en-US" sz="20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Videos </a:t>
            </a:r>
            <a:r>
              <a:rPr lang="en-US"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hlinkClick r:id="rId11"/>
              </a:rPr>
              <a:t>https://azure.microsoft.com/en-us/documentation/videos/index/?services=devtest-lab</a:t>
            </a:r>
            <a:endParaRPr lang="en-US"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US" dirty="0">
                <a:gradFill>
                  <a:gsLst>
                    <a:gs pos="2917">
                      <a:schemeClr val="tx1"/>
                    </a:gs>
                    <a:gs pos="30000">
                      <a:schemeClr val="tx1"/>
                    </a:gs>
                  </a:gsLst>
                  <a:lin ang="5400000" scaled="0"/>
                </a:gradFill>
              </a:rPr>
              <a:t>Code Samples - </a:t>
            </a:r>
            <a:r>
              <a:rPr lang="en-US" sz="2000" dirty="0">
                <a:hlinkClick r:id="rId12"/>
              </a:rPr>
              <a:t>https://azure.microsoft.com/en-us/resources/samples/ </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44833933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47688" y="295275"/>
            <a:ext cx="11888787" cy="917575"/>
          </a:xfrm>
        </p:spPr>
        <p:txBody>
          <a:bodyPr/>
          <a:lstStyle/>
          <a:p>
            <a:r>
              <a:rPr lang="en-US" dirty="0">
                <a:solidFill>
                  <a:schemeClr val="bg1"/>
                </a:solidFill>
              </a:rPr>
              <a:t>What’s in the demo:</a:t>
            </a:r>
          </a:p>
        </p:txBody>
      </p:sp>
      <p:sp>
        <p:nvSpPr>
          <p:cNvPr id="4" name="Text Placeholder 3"/>
          <p:cNvSpPr>
            <a:spLocks noGrp="1"/>
          </p:cNvSpPr>
          <p:nvPr>
            <p:ph idx="4294967295"/>
          </p:nvPr>
        </p:nvSpPr>
        <p:spPr>
          <a:xfrm>
            <a:off x="547688" y="1212850"/>
            <a:ext cx="11336337" cy="4611688"/>
          </a:xfrm>
        </p:spPr>
        <p:txBody>
          <a:bodyPr/>
          <a:lstStyle/>
          <a:p>
            <a:pPr marL="0" indent="0" algn="just" defTabSz="932205">
              <a:buNone/>
              <a:defRPr/>
            </a:pPr>
            <a:r>
              <a:rPr lang="en-US" sz="3600" dirty="0">
                <a:solidFill>
                  <a:schemeClr val="bg1"/>
                </a:solidFill>
              </a:rPr>
              <a:t>Create a lab</a:t>
            </a:r>
          </a:p>
          <a:p>
            <a:pPr marL="0" indent="0" algn="just" defTabSz="932205">
              <a:buNone/>
              <a:defRPr/>
            </a:pPr>
            <a:r>
              <a:rPr lang="en-US" sz="3600" dirty="0">
                <a:solidFill>
                  <a:schemeClr val="bg1"/>
                </a:solidFill>
              </a:rPr>
              <a:t>Set policies</a:t>
            </a:r>
          </a:p>
          <a:p>
            <a:pPr marL="0" indent="0" algn="just" defTabSz="932205">
              <a:buNone/>
              <a:defRPr/>
            </a:pPr>
            <a:r>
              <a:rPr lang="en-US" sz="3600" dirty="0">
                <a:solidFill>
                  <a:schemeClr val="bg1"/>
                </a:solidFill>
              </a:rPr>
              <a:t>Set virtual networks</a:t>
            </a:r>
          </a:p>
          <a:p>
            <a:pPr marL="0" indent="0" algn="just" defTabSz="932205">
              <a:buNone/>
              <a:defRPr/>
            </a:pPr>
            <a:r>
              <a:rPr lang="en-US" sz="3600" dirty="0">
                <a:solidFill>
                  <a:schemeClr val="bg1"/>
                </a:solidFill>
              </a:rPr>
              <a:t>Configure artifact repositories</a:t>
            </a:r>
          </a:p>
          <a:p>
            <a:pPr marL="0" indent="0" algn="just" defTabSz="932205">
              <a:buNone/>
              <a:defRPr/>
            </a:pPr>
            <a:r>
              <a:rPr lang="en-US" sz="3600" dirty="0">
                <a:solidFill>
                  <a:schemeClr val="bg1"/>
                </a:solidFill>
              </a:rPr>
              <a:t>Manage VM bases</a:t>
            </a:r>
          </a:p>
          <a:p>
            <a:pPr marL="0" indent="0" algn="just" defTabSz="932205">
              <a:buNone/>
              <a:defRPr/>
            </a:pPr>
            <a:r>
              <a:rPr lang="en-US" altLang="zh-CN" sz="3600" dirty="0">
                <a:solidFill>
                  <a:schemeClr val="bg1"/>
                </a:solidFill>
              </a:rPr>
              <a:t>Add lab users</a:t>
            </a:r>
            <a:endParaRPr lang="en-US" sz="3600" dirty="0">
              <a:solidFill>
                <a:schemeClr val="bg1"/>
              </a:solidFill>
            </a:endParaRPr>
          </a:p>
          <a:p>
            <a:pPr marL="0" indent="0" algn="just" defTabSz="932205">
              <a:buNone/>
              <a:defRPr/>
            </a:pPr>
            <a:r>
              <a:rPr lang="en-US" sz="3600" dirty="0">
                <a:solidFill>
                  <a:schemeClr val="bg1"/>
                </a:solidFill>
              </a:rPr>
              <a:t>Create a VM</a:t>
            </a:r>
          </a:p>
          <a:p>
            <a:pPr marL="0" indent="0" algn="just" defTabSz="932205">
              <a:buNone/>
              <a:defRPr/>
            </a:pPr>
            <a:r>
              <a:rPr lang="en-US" sz="3600" dirty="0">
                <a:solidFill>
                  <a:schemeClr val="bg1"/>
                </a:solidFill>
              </a:rPr>
              <a:t>Manage existing VMs</a:t>
            </a:r>
          </a:p>
          <a:p>
            <a:pPr marL="0" indent="0" algn="just" defTabSz="932205">
              <a:buNone/>
              <a:defRPr/>
            </a:pPr>
            <a:endParaRPr lang="en-US" sz="3600" dirty="0">
              <a:solidFill>
                <a:schemeClr val="bg1"/>
              </a:solidFill>
            </a:endParaRPr>
          </a:p>
        </p:txBody>
      </p:sp>
    </p:spTree>
    <p:extLst>
      <p:ext uri="{BB962C8B-B14F-4D97-AF65-F5344CB8AC3E}">
        <p14:creationId xmlns:p14="http://schemas.microsoft.com/office/powerpoint/2010/main" val="18396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Lab</a:t>
            </a:r>
          </a:p>
        </p:txBody>
      </p:sp>
    </p:spTree>
    <p:extLst>
      <p:ext uri="{BB962C8B-B14F-4D97-AF65-F5344CB8AC3E}">
        <p14:creationId xmlns:p14="http://schemas.microsoft.com/office/powerpoint/2010/main" val="2898238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427037" y="0"/>
            <a:ext cx="11578196" cy="6995160"/>
          </a:xfrm>
          <a:prstGeom prst="rect">
            <a:avLst/>
          </a:prstGeom>
        </p:spPr>
      </p:pic>
    </p:spTree>
    <p:extLst>
      <p:ext uri="{BB962C8B-B14F-4D97-AF65-F5344CB8AC3E}">
        <p14:creationId xmlns:p14="http://schemas.microsoft.com/office/powerpoint/2010/main" val="29723288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0"/>
            <a:ext cx="11578196" cy="6995160"/>
          </a:xfrm>
          <a:prstGeom prst="rect">
            <a:avLst/>
          </a:prstGeom>
        </p:spPr>
      </p:pic>
    </p:spTree>
    <p:extLst>
      <p:ext uri="{BB962C8B-B14F-4D97-AF65-F5344CB8AC3E}">
        <p14:creationId xmlns:p14="http://schemas.microsoft.com/office/powerpoint/2010/main" val="3454045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55637" y="525462"/>
            <a:ext cx="3429000" cy="914400"/>
          </a:xfrm>
          <a:prstGeom prst="rect">
            <a:avLst/>
          </a:prstGeom>
          <a:noFill/>
        </p:spPr>
        <p:txBody>
          <a:bodyPr wrap="none" lIns="182880" tIns="146304" rIns="182880" bIns="146304" rtlCol="0">
            <a:noAutofit/>
          </a:bodyPr>
          <a:lstStyle/>
          <a:p>
            <a:pPr>
              <a:lnSpc>
                <a:spcPct val="90000"/>
              </a:lnSpc>
              <a:spcAft>
                <a:spcPts val="600"/>
              </a:spcAft>
            </a:pPr>
            <a:r>
              <a:rPr lang="en-US" sz="3600" dirty="0">
                <a:solidFill>
                  <a:srgbClr val="3D3D3D"/>
                </a:solidFill>
              </a:rPr>
              <a:t>Full Disclosure</a:t>
            </a:r>
          </a:p>
        </p:txBody>
      </p:sp>
      <p:sp>
        <p:nvSpPr>
          <p:cNvPr id="3" name="TextBox 2"/>
          <p:cNvSpPr txBox="1"/>
          <p:nvPr/>
        </p:nvSpPr>
        <p:spPr>
          <a:xfrm>
            <a:off x="655637" y="2049462"/>
            <a:ext cx="10744200" cy="914400"/>
          </a:xfrm>
          <a:prstGeom prst="rect">
            <a:avLst/>
          </a:prstGeom>
          <a:noFill/>
        </p:spPr>
        <p:txBody>
          <a:bodyPr wrap="none" lIns="182880" tIns="146304" rIns="182880" bIns="146304" rtlCol="0">
            <a:noAutofit/>
          </a:bodyPr>
          <a:lstStyle/>
          <a:p>
            <a:pPr>
              <a:lnSpc>
                <a:spcPct val="90000"/>
              </a:lnSpc>
              <a:spcAft>
                <a:spcPts val="600"/>
              </a:spcAft>
            </a:pPr>
            <a:r>
              <a:rPr lang="en-US" sz="2800" dirty="0">
                <a:solidFill>
                  <a:schemeClr val="tx2"/>
                </a:solidFill>
              </a:rPr>
              <a:t>I could not code my way out of a wet paper bag…</a:t>
            </a:r>
          </a:p>
        </p:txBody>
      </p:sp>
      <p:sp>
        <p:nvSpPr>
          <p:cNvPr id="4" name="TextBox 3"/>
          <p:cNvSpPr txBox="1"/>
          <p:nvPr/>
        </p:nvSpPr>
        <p:spPr>
          <a:xfrm>
            <a:off x="640714" y="3116262"/>
            <a:ext cx="7848600" cy="914400"/>
          </a:xfrm>
          <a:prstGeom prst="rect">
            <a:avLst/>
          </a:prstGeom>
          <a:noFill/>
        </p:spPr>
        <p:txBody>
          <a:bodyPr wrap="none" lIns="182880" tIns="146304" rIns="182880" bIns="146304" rtlCol="0">
            <a:noAutofit/>
          </a:bodyPr>
          <a:lstStyle/>
          <a:p>
            <a:pPr>
              <a:lnSpc>
                <a:spcPct val="90000"/>
              </a:lnSpc>
              <a:spcAft>
                <a:spcPts val="600"/>
              </a:spcAft>
            </a:pPr>
            <a:r>
              <a:rPr lang="en-US" sz="2800" dirty="0">
                <a:solidFill>
                  <a:schemeClr val="tx2"/>
                </a:solidFill>
              </a:rPr>
              <a:t>But, I can script with some of the best.</a:t>
            </a:r>
          </a:p>
        </p:txBody>
      </p:sp>
      <p:pic>
        <p:nvPicPr>
          <p:cNvPr id="6" name="Picture 5"/>
          <p:cNvPicPr>
            <a:picLocks noChangeAspect="1"/>
          </p:cNvPicPr>
          <p:nvPr/>
        </p:nvPicPr>
        <p:blipFill>
          <a:blip r:embed="rId3"/>
          <a:stretch>
            <a:fillRect/>
          </a:stretch>
        </p:blipFill>
        <p:spPr>
          <a:xfrm>
            <a:off x="7513637" y="3555364"/>
            <a:ext cx="3532662" cy="2642331"/>
          </a:xfrm>
          <a:prstGeom prst="rect">
            <a:avLst/>
          </a:prstGeom>
          <a:ln>
            <a:noFill/>
          </a:ln>
          <a:effectLst>
            <a:outerShdw blurRad="292100" dist="139700" dir="2700000" algn="tl" rotWithShape="0">
              <a:srgbClr val="333333">
                <a:alpha val="65000"/>
              </a:srgbClr>
            </a:outerShdw>
          </a:effectLst>
        </p:spPr>
      </p:pic>
      <p:sp>
        <p:nvSpPr>
          <p:cNvPr id="7" name="Footer Placeholder 6"/>
          <p:cNvSpPr>
            <a:spLocks noGrp="1"/>
          </p:cNvSpPr>
          <p:nvPr>
            <p:ph type="ftr" sz="quarter" idx="10"/>
          </p:nvPr>
        </p:nvSpPr>
        <p:spPr/>
        <p:txBody>
          <a:bodyPr/>
          <a:lstStyle/>
          <a:p>
            <a:pPr>
              <a:defRPr/>
            </a:pPr>
            <a:r>
              <a:rPr lang="en-US"/>
              <a:t>@nelmedia 2017</a:t>
            </a:r>
          </a:p>
        </p:txBody>
      </p:sp>
    </p:spTree>
    <p:extLst>
      <p:ext uri="{BB962C8B-B14F-4D97-AF65-F5344CB8AC3E}">
        <p14:creationId xmlns:p14="http://schemas.microsoft.com/office/powerpoint/2010/main" val="280664483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635"/>
            <a:ext cx="11578196" cy="6995160"/>
          </a:xfrm>
          <a:prstGeom prst="rect">
            <a:avLst/>
          </a:prstGeom>
        </p:spPr>
      </p:pic>
      <p:sp>
        <p:nvSpPr>
          <p:cNvPr id="3" name="Rectangle 2"/>
          <p:cNvSpPr/>
          <p:nvPr/>
        </p:nvSpPr>
        <p:spPr bwMode="auto">
          <a:xfrm>
            <a:off x="427037" y="6858000"/>
            <a:ext cx="1295400" cy="144462"/>
          </a:xfrm>
          <a:prstGeom prst="rect">
            <a:avLst/>
          </a:prstGeom>
          <a:solidFill>
            <a:srgbClr val="F0F0F0"/>
          </a:solidFill>
          <a:ln>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1136248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27037" y="2055"/>
            <a:ext cx="11578196" cy="6995160"/>
          </a:xfrm>
          <a:prstGeom prst="rect">
            <a:avLst/>
          </a:prstGeom>
        </p:spPr>
      </p:pic>
    </p:spTree>
    <p:extLst>
      <p:ext uri="{BB962C8B-B14F-4D97-AF65-F5344CB8AC3E}">
        <p14:creationId xmlns:p14="http://schemas.microsoft.com/office/powerpoint/2010/main" val="10662016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7037" y="-635"/>
            <a:ext cx="11578196" cy="6995160"/>
          </a:xfrm>
          <a:prstGeom prst="rect">
            <a:avLst/>
          </a:prstGeom>
        </p:spPr>
      </p:pic>
    </p:spTree>
    <p:extLst>
      <p:ext uri="{BB962C8B-B14F-4D97-AF65-F5344CB8AC3E}">
        <p14:creationId xmlns:p14="http://schemas.microsoft.com/office/powerpoint/2010/main" val="42385476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635"/>
            <a:ext cx="11578196" cy="6995160"/>
          </a:xfrm>
          <a:prstGeom prst="rect">
            <a:avLst/>
          </a:prstGeom>
        </p:spPr>
      </p:pic>
    </p:spTree>
    <p:extLst>
      <p:ext uri="{BB962C8B-B14F-4D97-AF65-F5344CB8AC3E}">
        <p14:creationId xmlns:p14="http://schemas.microsoft.com/office/powerpoint/2010/main" val="37073876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27037" y="0"/>
            <a:ext cx="11578196" cy="6995160"/>
          </a:xfrm>
          <a:prstGeom prst="rect">
            <a:avLst/>
          </a:prstGeom>
        </p:spPr>
      </p:pic>
    </p:spTree>
    <p:extLst>
      <p:ext uri="{BB962C8B-B14F-4D97-AF65-F5344CB8AC3E}">
        <p14:creationId xmlns:p14="http://schemas.microsoft.com/office/powerpoint/2010/main" val="6445062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couple of minutes later…</a:t>
            </a:r>
          </a:p>
        </p:txBody>
      </p:sp>
    </p:spTree>
    <p:extLst>
      <p:ext uri="{BB962C8B-B14F-4D97-AF65-F5344CB8AC3E}">
        <p14:creationId xmlns:p14="http://schemas.microsoft.com/office/powerpoint/2010/main" val="462427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31655326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Policies</a:t>
            </a:r>
          </a:p>
        </p:txBody>
      </p:sp>
    </p:spTree>
    <p:extLst>
      <p:ext uri="{BB962C8B-B14F-4D97-AF65-F5344CB8AC3E}">
        <p14:creationId xmlns:p14="http://schemas.microsoft.com/office/powerpoint/2010/main" val="3216377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6" cy="6752618"/>
          </a:xfrm>
          <a:prstGeom prst="rect">
            <a:avLst/>
          </a:prstGeom>
        </p:spPr>
      </p:pic>
    </p:spTree>
    <p:extLst>
      <p:ext uri="{BB962C8B-B14F-4D97-AF65-F5344CB8AC3E}">
        <p14:creationId xmlns:p14="http://schemas.microsoft.com/office/powerpoint/2010/main" val="322045771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9136940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142037" y="1681370"/>
            <a:ext cx="6290689" cy="5358402"/>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 name="Rectangle 21"/>
          <p:cNvSpPr/>
          <p:nvPr/>
        </p:nvSpPr>
        <p:spPr bwMode="auto">
          <a:xfrm>
            <a:off x="2819" y="1681370"/>
            <a:ext cx="6290689" cy="5358402"/>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4"/>
          <p:cNvSpPr>
            <a:spLocks noGrp="1"/>
          </p:cNvSpPr>
          <p:nvPr>
            <p:ph type="title"/>
          </p:nvPr>
        </p:nvSpPr>
        <p:spPr>
          <a:xfrm>
            <a:off x="274638" y="295275"/>
            <a:ext cx="12268199" cy="841615"/>
          </a:xfrm>
        </p:spPr>
        <p:txBody>
          <a:bodyPr/>
          <a:lstStyle/>
          <a:p>
            <a:r>
              <a:rPr lang="en-US" dirty="0"/>
              <a:t>Dev-test in the cloud: drivers and concerns </a:t>
            </a:r>
          </a:p>
        </p:txBody>
      </p:sp>
      <p:pic>
        <p:nvPicPr>
          <p:cNvPr id="23" name="Picture 22"/>
          <p:cNvPicPr>
            <a:picLocks noChangeAspect="1"/>
          </p:cNvPicPr>
          <p:nvPr/>
        </p:nvPicPr>
        <p:blipFill rotWithShape="1">
          <a:blip r:embed="rId3">
            <a:alphaModFix amt="23000"/>
            <a:extLst>
              <a:ext uri="{BEBA8EAE-BF5A-486C-A8C5-ECC9F3942E4B}">
                <a14:imgProps xmlns:a14="http://schemas.microsoft.com/office/drawing/2010/main">
                  <a14:imgLayer r:embed="rId4">
                    <a14:imgEffect>
                      <a14:brightnessContrast bright="-99000"/>
                    </a14:imgEffect>
                  </a14:imgLayer>
                </a14:imgProps>
              </a:ext>
              <a:ext uri="{28A0092B-C50C-407E-A947-70E740481C1C}">
                <a14:useLocalDpi xmlns:a14="http://schemas.microsoft.com/office/drawing/2010/main" val="0"/>
              </a:ext>
            </a:extLst>
          </a:blip>
          <a:srcRect l="1738" t="1887" r="3251" b="36953"/>
          <a:stretch/>
        </p:blipFill>
        <p:spPr>
          <a:xfrm>
            <a:off x="-30163" y="1681366"/>
            <a:ext cx="12474924" cy="5358403"/>
          </a:xfrm>
          <a:prstGeom prst="rect">
            <a:avLst/>
          </a:prstGeom>
        </p:spPr>
      </p:pic>
      <p:sp>
        <p:nvSpPr>
          <p:cNvPr id="26" name="TextBox 25"/>
          <p:cNvSpPr txBox="1"/>
          <p:nvPr/>
        </p:nvSpPr>
        <p:spPr>
          <a:xfrm>
            <a:off x="2820" y="1951108"/>
            <a:ext cx="6290688" cy="761739"/>
          </a:xfrm>
          <a:prstGeom prst="rect">
            <a:avLst/>
          </a:prstGeom>
          <a:noFill/>
        </p:spPr>
        <p:txBody>
          <a:bodyPr wrap="square" lIns="186521" tIns="149217" rIns="186521" bIns="149217" rtlCol="0">
            <a:spAutoFit/>
          </a:bodyPr>
          <a:lstStyle/>
          <a:p>
            <a:pPr marL="0" marR="0" lvl="0" indent="0" algn="ctr" defTabSz="931863" rtl="0" eaLnBrk="1" fontAlgn="base" latinLnBrk="0" hangingPunct="1">
              <a:lnSpc>
                <a:spcPct val="90000"/>
              </a:lnSpc>
              <a:spcBef>
                <a:spcPct val="0"/>
              </a:spcBef>
              <a:spcAft>
                <a:spcPts val="612"/>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Segoe UI Light"/>
                <a:ea typeface="ＭＳ Ｐゴシック" charset="0"/>
              </a:rPr>
              <a:t>Drivers</a:t>
            </a:r>
          </a:p>
        </p:txBody>
      </p:sp>
      <p:sp>
        <p:nvSpPr>
          <p:cNvPr id="28" name="TextBox 27"/>
          <p:cNvSpPr txBox="1"/>
          <p:nvPr/>
        </p:nvSpPr>
        <p:spPr>
          <a:xfrm>
            <a:off x="6293508" y="1951108"/>
            <a:ext cx="6139218" cy="753460"/>
          </a:xfrm>
          <a:prstGeom prst="rect">
            <a:avLst/>
          </a:prstGeom>
          <a:noFill/>
        </p:spPr>
        <p:txBody>
          <a:bodyPr wrap="square" lIns="186521" tIns="149217" rIns="186521" bIns="149217" rtlCol="0">
            <a:spAutoFit/>
          </a:bodyPr>
          <a:lstStyle/>
          <a:p>
            <a:pPr marL="0" marR="0" lvl="0" indent="0" algn="ctr" defTabSz="931863" rtl="0" eaLnBrk="1" fontAlgn="base" latinLnBrk="0" hangingPunct="1">
              <a:lnSpc>
                <a:spcPct val="90000"/>
              </a:lnSpc>
              <a:spcBef>
                <a:spcPct val="0"/>
              </a:spcBef>
              <a:spcAft>
                <a:spcPts val="612"/>
              </a:spcAft>
              <a:buClrTx/>
              <a:buSzTx/>
              <a:buFontTx/>
              <a:buNone/>
              <a:tabLst/>
              <a:defRPr/>
            </a:pPr>
            <a:r>
              <a:rPr kumimoji="0" lang="en-US" sz="3264" b="0" i="0" u="none" strike="noStrike" kern="1200" cap="none" spc="0" normalizeH="0" baseline="0" noProof="0" dirty="0">
                <a:ln>
                  <a:noFill/>
                </a:ln>
                <a:solidFill>
                  <a:srgbClr val="FFFFFF"/>
                </a:solidFill>
                <a:effectLst/>
                <a:uLnTx/>
                <a:uFillTx/>
                <a:latin typeface="Segoe UI Light"/>
                <a:ea typeface="ＭＳ Ｐゴシック" charset="0"/>
              </a:rPr>
              <a:t>Concerns</a:t>
            </a:r>
          </a:p>
        </p:txBody>
      </p:sp>
      <p:sp>
        <p:nvSpPr>
          <p:cNvPr id="8" name="TextBox 7"/>
          <p:cNvSpPr txBox="1"/>
          <p:nvPr/>
        </p:nvSpPr>
        <p:spPr>
          <a:xfrm>
            <a:off x="2026469" y="5838071"/>
            <a:ext cx="2196432" cy="606047"/>
          </a:xfrm>
          <a:prstGeom prst="rect">
            <a:avLst/>
          </a:prstGeom>
          <a:noFill/>
        </p:spPr>
        <p:txBody>
          <a:bodyPr wrap="square" lIns="186521" tIns="149217" rIns="186521" bIns="149217" rtlCol="0">
            <a:spAutoFit/>
          </a:bodyPr>
          <a:lstStyle/>
          <a:p>
            <a:pPr marL="0" marR="0" lvl="0" indent="0" algn="ctr" defTabSz="931863" rtl="0" eaLnBrk="1" fontAlgn="base" latinLnBrk="0" hangingPunct="1">
              <a:lnSpc>
                <a:spcPct val="90000"/>
              </a:lnSpc>
              <a:spcBef>
                <a:spcPct val="0"/>
              </a:spcBef>
              <a:spcAft>
                <a:spcPts val="612"/>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ＭＳ Ｐゴシック" charset="0"/>
              </a:rPr>
              <a:t>Speed</a:t>
            </a:r>
          </a:p>
        </p:txBody>
      </p:sp>
      <p:sp>
        <p:nvSpPr>
          <p:cNvPr id="9" name="TextBox 8"/>
          <p:cNvSpPr txBox="1"/>
          <p:nvPr/>
        </p:nvSpPr>
        <p:spPr>
          <a:xfrm>
            <a:off x="2215527" y="4280617"/>
            <a:ext cx="1818317" cy="606047"/>
          </a:xfrm>
          <a:prstGeom prst="rect">
            <a:avLst/>
          </a:prstGeom>
          <a:noFill/>
        </p:spPr>
        <p:txBody>
          <a:bodyPr wrap="square" lIns="186521" tIns="149217" rIns="186521" bIns="149217" rtlCol="0">
            <a:spAutoFit/>
          </a:bodyPr>
          <a:lstStyle/>
          <a:p>
            <a:pPr marL="0" marR="0" lvl="0" indent="0" algn="ctr" defTabSz="931863" rtl="0" eaLnBrk="1" fontAlgn="base" latinLnBrk="0" hangingPunct="1">
              <a:lnSpc>
                <a:spcPct val="90000"/>
              </a:lnSpc>
              <a:spcBef>
                <a:spcPct val="0"/>
              </a:spcBef>
              <a:spcAft>
                <a:spcPts val="612"/>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ＭＳ Ｐゴシック" charset="0"/>
              </a:rPr>
              <a:t>Economics</a:t>
            </a:r>
          </a:p>
        </p:txBody>
      </p:sp>
      <p:sp>
        <p:nvSpPr>
          <p:cNvPr id="10" name="TextBox 9"/>
          <p:cNvSpPr txBox="1"/>
          <p:nvPr/>
        </p:nvSpPr>
        <p:spPr>
          <a:xfrm>
            <a:off x="2551355" y="5065101"/>
            <a:ext cx="1146660" cy="606047"/>
          </a:xfrm>
          <a:prstGeom prst="rect">
            <a:avLst/>
          </a:prstGeom>
          <a:noFill/>
        </p:spPr>
        <p:txBody>
          <a:bodyPr wrap="square" lIns="186521" tIns="149217" rIns="186521" bIns="149217" rtlCol="0">
            <a:spAutoFit/>
          </a:bodyPr>
          <a:lstStyle/>
          <a:p>
            <a:pPr marL="0" marR="0" lvl="0" indent="0" algn="ctr" defTabSz="931863" rtl="0" eaLnBrk="1" fontAlgn="base" latinLnBrk="0" hangingPunct="1">
              <a:lnSpc>
                <a:spcPct val="90000"/>
              </a:lnSpc>
              <a:spcBef>
                <a:spcPct val="0"/>
              </a:spcBef>
              <a:spcAft>
                <a:spcPts val="612"/>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ＭＳ Ｐゴシック" charset="0"/>
              </a:rPr>
              <a:t>Scale</a:t>
            </a:r>
          </a:p>
        </p:txBody>
      </p:sp>
      <p:sp>
        <p:nvSpPr>
          <p:cNvPr id="20" name="Text Placeholder 2"/>
          <p:cNvSpPr>
            <a:spLocks noGrp="1"/>
          </p:cNvSpPr>
          <p:nvPr>
            <p:ph type="body" sz="quarter" idx="10"/>
          </p:nvPr>
        </p:nvSpPr>
        <p:spPr>
          <a:xfrm>
            <a:off x="2442634" y="3459354"/>
            <a:ext cx="1364102" cy="600164"/>
          </a:xfrm>
        </p:spPr>
        <p:txBody>
          <a:bodyPr/>
          <a:lstStyle/>
          <a:p>
            <a:pPr marL="0" indent="0" algn="ctr">
              <a:buClr>
                <a:schemeClr val="bg1"/>
              </a:buClr>
              <a:buNone/>
            </a:pPr>
            <a:r>
              <a:rPr lang="en-US" sz="2200" b="1" dirty="0">
                <a:solidFill>
                  <a:schemeClr val="bg1"/>
                </a:solidFill>
                <a:latin typeface="+mn-lt"/>
              </a:rPr>
              <a:t>Agility</a:t>
            </a:r>
          </a:p>
        </p:txBody>
      </p:sp>
      <p:sp>
        <p:nvSpPr>
          <p:cNvPr id="24" name="TextBox 23"/>
          <p:cNvSpPr txBox="1"/>
          <p:nvPr/>
        </p:nvSpPr>
        <p:spPr>
          <a:xfrm>
            <a:off x="8320382" y="5838071"/>
            <a:ext cx="2196432" cy="606047"/>
          </a:xfrm>
          <a:prstGeom prst="rect">
            <a:avLst/>
          </a:prstGeom>
          <a:noFill/>
        </p:spPr>
        <p:txBody>
          <a:bodyPr wrap="square" lIns="186521" tIns="149217" rIns="186521" bIns="149217" rtlCol="0">
            <a:spAutoFit/>
          </a:bodyPr>
          <a:lstStyle/>
          <a:p>
            <a:pPr marL="0" marR="0" lvl="0" indent="0" algn="ctr" defTabSz="931863" rtl="0" eaLnBrk="1" fontAlgn="base" latinLnBrk="0" hangingPunct="1">
              <a:lnSpc>
                <a:spcPct val="90000"/>
              </a:lnSpc>
              <a:spcBef>
                <a:spcPct val="0"/>
              </a:spcBef>
              <a:spcAft>
                <a:spcPts val="612"/>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ＭＳ Ｐゴシック" charset="0"/>
              </a:rPr>
              <a:t>Performance</a:t>
            </a:r>
          </a:p>
        </p:txBody>
      </p:sp>
      <p:sp>
        <p:nvSpPr>
          <p:cNvPr id="25" name="TextBox 24"/>
          <p:cNvSpPr txBox="1"/>
          <p:nvPr/>
        </p:nvSpPr>
        <p:spPr>
          <a:xfrm>
            <a:off x="8221501" y="4280617"/>
            <a:ext cx="2394194" cy="606047"/>
          </a:xfrm>
          <a:prstGeom prst="rect">
            <a:avLst/>
          </a:prstGeom>
          <a:noFill/>
        </p:spPr>
        <p:txBody>
          <a:bodyPr wrap="square" lIns="186521" tIns="149217" rIns="186521" bIns="149217" rtlCol="0">
            <a:spAutoFit/>
          </a:bodyPr>
          <a:lstStyle/>
          <a:p>
            <a:pPr marL="0" marR="0" lvl="0" indent="0" algn="ctr" defTabSz="931863" rtl="0" eaLnBrk="1" fontAlgn="base" latinLnBrk="0" hangingPunct="1">
              <a:lnSpc>
                <a:spcPct val="90000"/>
              </a:lnSpc>
              <a:spcBef>
                <a:spcPct val="0"/>
              </a:spcBef>
              <a:spcAft>
                <a:spcPts val="612"/>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ＭＳ Ｐゴシック" charset="0"/>
              </a:rPr>
              <a:t>Security</a:t>
            </a:r>
          </a:p>
        </p:txBody>
      </p:sp>
      <p:sp>
        <p:nvSpPr>
          <p:cNvPr id="27" name="TextBox 26"/>
          <p:cNvSpPr txBox="1"/>
          <p:nvPr/>
        </p:nvSpPr>
        <p:spPr>
          <a:xfrm>
            <a:off x="8442904" y="5065101"/>
            <a:ext cx="1951388" cy="606047"/>
          </a:xfrm>
          <a:prstGeom prst="rect">
            <a:avLst/>
          </a:prstGeom>
          <a:noFill/>
        </p:spPr>
        <p:txBody>
          <a:bodyPr wrap="square" lIns="186521" tIns="149217" rIns="186521" bIns="149217" rtlCol="0">
            <a:spAutoFit/>
          </a:bodyPr>
          <a:lstStyle/>
          <a:p>
            <a:pPr marL="0" marR="0" lvl="0" indent="0" algn="ctr" defTabSz="931863" rtl="0" eaLnBrk="1" fontAlgn="base" latinLnBrk="0" hangingPunct="1">
              <a:lnSpc>
                <a:spcPct val="90000"/>
              </a:lnSpc>
              <a:spcBef>
                <a:spcPct val="0"/>
              </a:spcBef>
              <a:spcAft>
                <a:spcPts val="612"/>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ＭＳ Ｐゴシック" charset="0"/>
              </a:rPr>
              <a:t>Compliance</a:t>
            </a:r>
          </a:p>
        </p:txBody>
      </p:sp>
      <p:sp>
        <p:nvSpPr>
          <p:cNvPr id="31" name="Text Placeholder 2"/>
          <p:cNvSpPr>
            <a:spLocks noGrp="1"/>
          </p:cNvSpPr>
          <p:nvPr>
            <p:ph type="body" sz="quarter" idx="10"/>
          </p:nvPr>
        </p:nvSpPr>
        <p:spPr>
          <a:xfrm>
            <a:off x="8417155" y="3459354"/>
            <a:ext cx="2002886" cy="600164"/>
          </a:xfrm>
        </p:spPr>
        <p:txBody>
          <a:bodyPr/>
          <a:lstStyle/>
          <a:p>
            <a:pPr marL="0" indent="0" algn="ctr">
              <a:buClr>
                <a:schemeClr val="bg1"/>
              </a:buClr>
              <a:buNone/>
            </a:pPr>
            <a:r>
              <a:rPr lang="en-US" sz="2200" b="1" dirty="0">
                <a:solidFill>
                  <a:schemeClr val="bg1"/>
                </a:solidFill>
                <a:latin typeface="+mn-lt"/>
              </a:rPr>
              <a:t>Integration</a:t>
            </a:r>
          </a:p>
        </p:txBody>
      </p:sp>
      <p:grpSp>
        <p:nvGrpSpPr>
          <p:cNvPr id="3" name="Group 2"/>
          <p:cNvGrpSpPr/>
          <p:nvPr/>
        </p:nvGrpSpPr>
        <p:grpSpPr>
          <a:xfrm>
            <a:off x="5551605" y="1681369"/>
            <a:ext cx="1561224" cy="5358401"/>
            <a:chOff x="5551605" y="1681369"/>
            <a:chExt cx="1561224" cy="5358401"/>
          </a:xfrm>
        </p:grpSpPr>
        <p:sp>
          <p:nvSpPr>
            <p:cNvPr id="2" name="Rectangle 1"/>
            <p:cNvSpPr/>
            <p:nvPr/>
          </p:nvSpPr>
          <p:spPr bwMode="auto">
            <a:xfrm>
              <a:off x="5567829" y="1681369"/>
              <a:ext cx="1478332" cy="5358401"/>
            </a:xfrm>
            <a:prstGeom prst="rect">
              <a:avLst/>
            </a:prstGeom>
            <a:solidFill>
              <a:schemeClr val="bg1">
                <a:lumMod val="85000"/>
                <a:alpha val="1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1833" y="3540186"/>
              <a:ext cx="1324114" cy="1480862"/>
            </a:xfrm>
            <a:prstGeom prst="rect">
              <a:avLst/>
            </a:prstGeom>
          </p:spPr>
        </p:pic>
        <p:sp>
          <p:nvSpPr>
            <p:cNvPr id="30" name="TextBox 29"/>
            <p:cNvSpPr txBox="1"/>
            <p:nvPr/>
          </p:nvSpPr>
          <p:spPr>
            <a:xfrm>
              <a:off x="5551605" y="4639712"/>
              <a:ext cx="1561224" cy="606047"/>
            </a:xfrm>
            <a:prstGeom prst="rect">
              <a:avLst/>
            </a:prstGeom>
            <a:noFill/>
          </p:spPr>
          <p:txBody>
            <a:bodyPr wrap="square" lIns="186521" tIns="149217" rIns="186521" bIns="149217" rtlCol="0">
              <a:spAutoFit/>
            </a:bodyPr>
            <a:lstStyle/>
            <a:p>
              <a:pPr marL="0" marR="0" lvl="0" indent="0" algn="ctr" defTabSz="931863" rtl="0" eaLnBrk="1" fontAlgn="base" latinLnBrk="0" hangingPunct="1">
                <a:lnSpc>
                  <a:spcPct val="90000"/>
                </a:lnSpc>
                <a:spcBef>
                  <a:spcPct val="0"/>
                </a:spcBef>
                <a:spcAft>
                  <a:spcPts val="612"/>
                </a:spcAft>
                <a:buClrTx/>
                <a:buSzTx/>
                <a:buFontTx/>
                <a:buNone/>
                <a:tabLst/>
                <a:defRPr/>
              </a:pPr>
              <a:r>
                <a:rPr kumimoji="0" lang="en-US" sz="2200" b="0" i="0" u="none" strike="noStrike" kern="1200" cap="none" spc="0" normalizeH="0" baseline="0" noProof="0" dirty="0">
                  <a:ln>
                    <a:noFill/>
                  </a:ln>
                  <a:solidFill>
                    <a:srgbClr val="FFFFFF"/>
                  </a:solidFill>
                  <a:effectLst/>
                  <a:uLnTx/>
                  <a:uFillTx/>
                  <a:latin typeface="Segoe UI Light"/>
                  <a:ea typeface="ＭＳ Ｐゴシック" charset="0"/>
                </a:rPr>
                <a:t>IT admin</a:t>
              </a:r>
            </a:p>
          </p:txBody>
        </p:sp>
      </p:grpSp>
    </p:spTree>
    <p:extLst>
      <p:ext uri="{BB962C8B-B14F-4D97-AF65-F5344CB8AC3E}">
        <p14:creationId xmlns:p14="http://schemas.microsoft.com/office/powerpoint/2010/main" val="2574341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anim calcmode="lin" valueType="num">
                                      <p:cBhvr additive="base">
                                        <p:cTn id="15"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0">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2" presetClass="entr" presetSubtype="2" fill="hold" grpId="0" nodeType="after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1+#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31">
                                            <p:txEl>
                                              <p:pRg st="0" end="0"/>
                                            </p:txEl>
                                          </p:spTgt>
                                        </p:tgtEl>
                                        <p:attrNameLst>
                                          <p:attrName>style.visibility</p:attrName>
                                        </p:attrNameLst>
                                      </p:cBhvr>
                                      <p:to>
                                        <p:strVal val="visible"/>
                                      </p:to>
                                    </p:set>
                                    <p:anim calcmode="lin" valueType="num">
                                      <p:cBhvr additive="base">
                                        <p:cTn id="36"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31">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additive="base">
                                        <p:cTn id="40" dur="500" fill="hold"/>
                                        <p:tgtEl>
                                          <p:spTgt spid="25"/>
                                        </p:tgtEl>
                                        <p:attrNameLst>
                                          <p:attrName>ppt_x</p:attrName>
                                        </p:attrNameLst>
                                      </p:cBhvr>
                                      <p:tavLst>
                                        <p:tav tm="0">
                                          <p:val>
                                            <p:strVal val="1+#ppt_w/2"/>
                                          </p:val>
                                        </p:tav>
                                        <p:tav tm="100000">
                                          <p:val>
                                            <p:strVal val="#ppt_x"/>
                                          </p:val>
                                        </p:tav>
                                      </p:tavLst>
                                    </p:anim>
                                    <p:anim calcmode="lin" valueType="num">
                                      <p:cBhvr additive="base">
                                        <p:cTn id="41" dur="500" fill="hold"/>
                                        <p:tgtEl>
                                          <p:spTgt spid="2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1+#ppt_w/2"/>
                                          </p:val>
                                        </p:tav>
                                        <p:tav tm="100000">
                                          <p:val>
                                            <p:strVal val="#ppt_x"/>
                                          </p:val>
                                        </p:tav>
                                      </p:tavLst>
                                    </p:anim>
                                    <p:anim calcmode="lin" valueType="num">
                                      <p:cBhvr additive="base">
                                        <p:cTn id="45" dur="500" fill="hold"/>
                                        <p:tgtEl>
                                          <p:spTgt spid="27"/>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fill="hold"/>
                                        <p:tgtEl>
                                          <p:spTgt spid="24"/>
                                        </p:tgtEl>
                                        <p:attrNameLst>
                                          <p:attrName>ppt_x</p:attrName>
                                        </p:attrNameLst>
                                      </p:cBhvr>
                                      <p:tavLst>
                                        <p:tav tm="0">
                                          <p:val>
                                            <p:strVal val="1+#ppt_w/2"/>
                                          </p:val>
                                        </p:tav>
                                        <p:tav tm="100000">
                                          <p:val>
                                            <p:strVal val="#ppt_x"/>
                                          </p:val>
                                        </p:tav>
                                      </p:tavLst>
                                    </p:anim>
                                    <p:anim calcmode="lin" valueType="num">
                                      <p:cBhvr additive="base">
                                        <p:cTn id="49"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8" grpId="0"/>
      <p:bldP spid="9" grpId="0"/>
      <p:bldP spid="10" grpId="0"/>
      <p:bldP spid="20" grpId="0" build="p"/>
      <p:bldP spid="24" grpId="0"/>
      <p:bldP spid="25" grpId="0"/>
      <p:bldP spid="27" grpId="0"/>
      <p:bldP spid="31"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227408375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13277051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27956435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16261688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26555833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6"/>
            <a:ext cx="12436475" cy="6752616"/>
          </a:xfrm>
          <a:prstGeom prst="rect">
            <a:avLst/>
          </a:prstGeom>
        </p:spPr>
      </p:pic>
    </p:spTree>
    <p:extLst>
      <p:ext uri="{BB962C8B-B14F-4D97-AF65-F5344CB8AC3E}">
        <p14:creationId xmlns:p14="http://schemas.microsoft.com/office/powerpoint/2010/main" val="27495157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937" y="101754"/>
            <a:ext cx="12428538" cy="6748308"/>
          </a:xfrm>
          <a:prstGeom prst="rect">
            <a:avLst/>
          </a:prstGeom>
        </p:spPr>
      </p:pic>
    </p:spTree>
    <p:extLst>
      <p:ext uri="{BB962C8B-B14F-4D97-AF65-F5344CB8AC3E}">
        <p14:creationId xmlns:p14="http://schemas.microsoft.com/office/powerpoint/2010/main" val="384186948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Virtual Networks</a:t>
            </a:r>
          </a:p>
        </p:txBody>
      </p:sp>
    </p:spTree>
    <p:extLst>
      <p:ext uri="{BB962C8B-B14F-4D97-AF65-F5344CB8AC3E}">
        <p14:creationId xmlns:p14="http://schemas.microsoft.com/office/powerpoint/2010/main" val="35563521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455" y="68262"/>
            <a:ext cx="12433020" cy="6750742"/>
          </a:xfrm>
          <a:prstGeom prst="rect">
            <a:avLst/>
          </a:prstGeom>
        </p:spPr>
      </p:pic>
    </p:spTree>
    <p:extLst>
      <p:ext uri="{BB962C8B-B14F-4D97-AF65-F5344CB8AC3E}">
        <p14:creationId xmlns:p14="http://schemas.microsoft.com/office/powerpoint/2010/main" val="404067458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6" cy="6752618"/>
          </a:xfrm>
          <a:prstGeom prst="rect">
            <a:avLst/>
          </a:prstGeom>
        </p:spPr>
      </p:pic>
    </p:spTree>
    <p:extLst>
      <p:ext uri="{BB962C8B-B14F-4D97-AF65-F5344CB8AC3E}">
        <p14:creationId xmlns:p14="http://schemas.microsoft.com/office/powerpoint/2010/main" val="161232421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b="3339"/>
          <a:stretch/>
        </p:blipFill>
        <p:spPr>
          <a:xfrm>
            <a:off x="1524957" y="144462"/>
            <a:ext cx="9280570" cy="67056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872436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10768156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236266510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Artifact Repositories</a:t>
            </a:r>
          </a:p>
        </p:txBody>
      </p:sp>
    </p:spTree>
    <p:extLst>
      <p:ext uri="{BB962C8B-B14F-4D97-AF65-F5344CB8AC3E}">
        <p14:creationId xmlns:p14="http://schemas.microsoft.com/office/powerpoint/2010/main" val="40847434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3117769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88204223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27037" y="6858000"/>
            <a:ext cx="6553200" cy="136525"/>
          </a:xfrm>
          <a:prstGeom prst="rect">
            <a:avLst/>
          </a:prstGeom>
          <a:solidFill>
            <a:srgbClr val="F0F0F0"/>
          </a:solidFill>
          <a:ln>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pic>
        <p:nvPicPr>
          <p:cNvPr id="4" name="Picture 3"/>
          <p:cNvPicPr>
            <a:picLocks noChangeAspect="1"/>
          </p:cNvPicPr>
          <p:nvPr/>
        </p:nvPicPr>
        <p:blipFill>
          <a:blip r:embed="rId3"/>
          <a:stretch>
            <a:fillRect/>
          </a:stretch>
        </p:blipFill>
        <p:spPr>
          <a:xfrm>
            <a:off x="9695" y="102710"/>
            <a:ext cx="12426780" cy="6747352"/>
          </a:xfrm>
          <a:prstGeom prst="rect">
            <a:avLst/>
          </a:prstGeom>
        </p:spPr>
      </p:pic>
    </p:spTree>
    <p:extLst>
      <p:ext uri="{BB962C8B-B14F-4D97-AF65-F5344CB8AC3E}">
        <p14:creationId xmlns:p14="http://schemas.microsoft.com/office/powerpoint/2010/main" val="34729449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540790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VM Bases</a:t>
            </a:r>
          </a:p>
        </p:txBody>
      </p:sp>
    </p:spTree>
    <p:extLst>
      <p:ext uri="{BB962C8B-B14F-4D97-AF65-F5344CB8AC3E}">
        <p14:creationId xmlns:p14="http://schemas.microsoft.com/office/powerpoint/2010/main" val="2008425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392247836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4"/>
            <a:ext cx="12436475" cy="6752618"/>
          </a:xfrm>
          <a:prstGeom prst="rect">
            <a:avLst/>
          </a:prstGeom>
        </p:spPr>
      </p:pic>
    </p:spTree>
    <p:extLst>
      <p:ext uri="{BB962C8B-B14F-4D97-AF65-F5344CB8AC3E}">
        <p14:creationId xmlns:p14="http://schemas.microsoft.com/office/powerpoint/2010/main" val="131761060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503237" y="830262"/>
            <a:ext cx="4362450" cy="1495425"/>
          </a:xfrm>
          <a:prstGeom prst="rect">
            <a:avLst/>
          </a:prstGeom>
        </p:spPr>
      </p:pic>
      <p:pic>
        <p:nvPicPr>
          <p:cNvPr id="10" name="Picture 9"/>
          <p:cNvPicPr>
            <a:picLocks noChangeAspect="1"/>
          </p:cNvPicPr>
          <p:nvPr/>
        </p:nvPicPr>
        <p:blipFill>
          <a:blip r:embed="rId4"/>
          <a:stretch>
            <a:fillRect/>
          </a:stretch>
        </p:blipFill>
        <p:spPr>
          <a:xfrm>
            <a:off x="3588419" y="2302508"/>
            <a:ext cx="8063495" cy="1270953"/>
          </a:xfrm>
          <a:prstGeom prst="rect">
            <a:avLst/>
          </a:prstGeom>
        </p:spPr>
      </p:pic>
      <p:pic>
        <p:nvPicPr>
          <p:cNvPr id="12" name="Picture 11"/>
          <p:cNvPicPr>
            <a:picLocks noChangeAspect="1"/>
          </p:cNvPicPr>
          <p:nvPr/>
        </p:nvPicPr>
        <p:blipFill>
          <a:blip r:embed="rId5"/>
          <a:stretch>
            <a:fillRect/>
          </a:stretch>
        </p:blipFill>
        <p:spPr>
          <a:xfrm>
            <a:off x="2865437" y="4259262"/>
            <a:ext cx="5667375" cy="1457325"/>
          </a:xfrm>
          <a:prstGeom prst="rect">
            <a:avLst/>
          </a:prstGeom>
        </p:spPr>
      </p:pic>
      <p:pic>
        <p:nvPicPr>
          <p:cNvPr id="2" name="Picture 1"/>
          <p:cNvPicPr>
            <a:picLocks noChangeAspect="1"/>
          </p:cNvPicPr>
          <p:nvPr/>
        </p:nvPicPr>
        <p:blipFill>
          <a:blip r:embed="rId6"/>
          <a:stretch>
            <a:fillRect/>
          </a:stretch>
        </p:blipFill>
        <p:spPr>
          <a:xfrm>
            <a:off x="8401441" y="5249862"/>
            <a:ext cx="3276190" cy="1352381"/>
          </a:xfrm>
          <a:prstGeom prst="rect">
            <a:avLst/>
          </a:prstGeom>
        </p:spPr>
      </p:pic>
    </p:spTree>
    <p:extLst>
      <p:ext uri="{BB962C8B-B14F-4D97-AF65-F5344CB8AC3E}">
        <p14:creationId xmlns:p14="http://schemas.microsoft.com/office/powerpoint/2010/main" val="2907861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196555035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Lab Users</a:t>
            </a:r>
          </a:p>
        </p:txBody>
      </p:sp>
    </p:spTree>
    <p:extLst>
      <p:ext uri="{BB962C8B-B14F-4D97-AF65-F5344CB8AC3E}">
        <p14:creationId xmlns:p14="http://schemas.microsoft.com/office/powerpoint/2010/main" val="16573542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4"/>
            <a:ext cx="12436475" cy="6752618"/>
          </a:xfrm>
          <a:prstGeom prst="rect">
            <a:avLst/>
          </a:prstGeom>
        </p:spPr>
      </p:pic>
      <p:pic>
        <p:nvPicPr>
          <p:cNvPr id="6" name="Picture 5"/>
          <p:cNvPicPr>
            <a:picLocks noChangeAspect="1"/>
          </p:cNvPicPr>
          <p:nvPr/>
        </p:nvPicPr>
        <p:blipFill rotWithShape="1">
          <a:blip r:embed="rId4"/>
          <a:srcRect l="1961" b="51244"/>
          <a:stretch/>
        </p:blipFill>
        <p:spPr>
          <a:xfrm>
            <a:off x="3017837" y="2078645"/>
            <a:ext cx="3810000" cy="351817"/>
          </a:xfrm>
          <a:prstGeom prst="rect">
            <a:avLst/>
          </a:prstGeom>
        </p:spPr>
      </p:pic>
      <p:sp>
        <p:nvSpPr>
          <p:cNvPr id="7" name="Rectangle 6"/>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171504826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pic>
        <p:nvPicPr>
          <p:cNvPr id="3" name="Picture 2"/>
          <p:cNvPicPr>
            <a:picLocks noChangeAspect="1"/>
          </p:cNvPicPr>
          <p:nvPr/>
        </p:nvPicPr>
        <p:blipFill rotWithShape="1">
          <a:blip r:embed="rId4"/>
          <a:srcRect l="1961" b="51244"/>
          <a:stretch/>
        </p:blipFill>
        <p:spPr>
          <a:xfrm>
            <a:off x="3017837" y="2078645"/>
            <a:ext cx="3810000" cy="351817"/>
          </a:xfrm>
          <a:prstGeom prst="rect">
            <a:avLst/>
          </a:prstGeom>
        </p:spPr>
      </p:pic>
      <p:sp>
        <p:nvSpPr>
          <p:cNvPr id="4" name="Rectangle 3"/>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16892729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pic>
        <p:nvPicPr>
          <p:cNvPr id="3" name="Picture 2"/>
          <p:cNvPicPr>
            <a:picLocks noChangeAspect="1"/>
          </p:cNvPicPr>
          <p:nvPr/>
        </p:nvPicPr>
        <p:blipFill rotWithShape="1">
          <a:blip r:embed="rId4"/>
          <a:srcRect l="1961" b="51244"/>
          <a:stretch/>
        </p:blipFill>
        <p:spPr>
          <a:xfrm>
            <a:off x="3017837" y="2078645"/>
            <a:ext cx="3810000" cy="351817"/>
          </a:xfrm>
          <a:prstGeom prst="rect">
            <a:avLst/>
          </a:prstGeom>
        </p:spPr>
      </p:pic>
      <p:sp>
        <p:nvSpPr>
          <p:cNvPr id="4" name="Rectangle 3"/>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85132194"/>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pic>
        <p:nvPicPr>
          <p:cNvPr id="5" name="Picture 4"/>
          <p:cNvPicPr>
            <a:picLocks noChangeAspect="1"/>
          </p:cNvPicPr>
          <p:nvPr/>
        </p:nvPicPr>
        <p:blipFill rotWithShape="1">
          <a:blip r:embed="rId4"/>
          <a:srcRect l="1961" b="51244"/>
          <a:stretch/>
        </p:blipFill>
        <p:spPr>
          <a:xfrm>
            <a:off x="3017837" y="2078645"/>
            <a:ext cx="3810000" cy="351817"/>
          </a:xfrm>
          <a:prstGeom prst="rect">
            <a:avLst/>
          </a:prstGeom>
        </p:spPr>
      </p:pic>
      <p:sp>
        <p:nvSpPr>
          <p:cNvPr id="6" name="Rectangle 5"/>
          <p:cNvSpPr/>
          <p:nvPr/>
        </p:nvSpPr>
        <p:spPr bwMode="auto">
          <a:xfrm>
            <a:off x="2941637" y="2477478"/>
            <a:ext cx="3886200" cy="4114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2998234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97445"/>
            <a:ext cx="12436475" cy="6752617"/>
          </a:xfrm>
          <a:prstGeom prst="rect">
            <a:avLst/>
          </a:prstGeom>
        </p:spPr>
      </p:pic>
      <p:pic>
        <p:nvPicPr>
          <p:cNvPr id="3" name="Picture 2"/>
          <p:cNvPicPr>
            <a:picLocks noChangeAspect="1"/>
          </p:cNvPicPr>
          <p:nvPr/>
        </p:nvPicPr>
        <p:blipFill rotWithShape="1">
          <a:blip r:embed="rId4"/>
          <a:srcRect l="1961"/>
          <a:stretch/>
        </p:blipFill>
        <p:spPr>
          <a:xfrm>
            <a:off x="3017837" y="2078645"/>
            <a:ext cx="3810000" cy="721588"/>
          </a:xfrm>
          <a:prstGeom prst="rect">
            <a:avLst/>
          </a:prstGeom>
        </p:spPr>
      </p:pic>
      <p:sp>
        <p:nvSpPr>
          <p:cNvPr id="4" name="Rectangle 3"/>
          <p:cNvSpPr/>
          <p:nvPr/>
        </p:nvSpPr>
        <p:spPr bwMode="auto">
          <a:xfrm>
            <a:off x="2941637" y="2840645"/>
            <a:ext cx="3886200" cy="37338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359661811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VM</a:t>
            </a:r>
          </a:p>
        </p:txBody>
      </p:sp>
    </p:spTree>
    <p:extLst>
      <p:ext uri="{BB962C8B-B14F-4D97-AF65-F5344CB8AC3E}">
        <p14:creationId xmlns:p14="http://schemas.microsoft.com/office/powerpoint/2010/main" val="34914874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 y="88800"/>
            <a:ext cx="12436476" cy="6752618"/>
          </a:xfrm>
          <a:prstGeom prst="rect">
            <a:avLst/>
          </a:prstGeom>
        </p:spPr>
      </p:pic>
      <p:sp>
        <p:nvSpPr>
          <p:cNvPr id="3" name="Rectangle 2"/>
          <p:cNvSpPr/>
          <p:nvPr/>
        </p:nvSpPr>
        <p:spPr bwMode="auto">
          <a:xfrm>
            <a:off x="-1" y="6697662"/>
            <a:ext cx="1295400" cy="121919"/>
          </a:xfrm>
          <a:prstGeom prst="rect">
            <a:avLst/>
          </a:prstGeom>
          <a:solidFill>
            <a:srgbClr val="F0F0F0"/>
          </a:solidFill>
          <a:ln>
            <a:solidFill>
              <a:srgbClr val="F0F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2" name="Footer Placeholder 1"/>
          <p:cNvSpPr>
            <a:spLocks noGrp="1"/>
          </p:cNvSpPr>
          <p:nvPr>
            <p:ph type="ftr" sz="quarter" idx="10"/>
          </p:nvPr>
        </p:nvSpPr>
        <p:spPr/>
        <p:txBody>
          <a:bodyPr/>
          <a:lstStyle/>
          <a:p>
            <a:pPr>
              <a:defRPr/>
            </a:pPr>
            <a:r>
              <a:rPr lang="en-US"/>
              <a:t>@nelmedia 2017</a:t>
            </a:r>
          </a:p>
        </p:txBody>
      </p:sp>
    </p:spTree>
    <p:extLst>
      <p:ext uri="{BB962C8B-B14F-4D97-AF65-F5344CB8AC3E}">
        <p14:creationId xmlns:p14="http://schemas.microsoft.com/office/powerpoint/2010/main" val="3940605137"/>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15455969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681369"/>
            <a:ext cx="12436475" cy="5313156"/>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marL="0" marR="0" lvl="0" indent="0" algn="ctr" defTabSz="951028" rtl="0" eaLnBrk="1" fontAlgn="auto" latinLnBrk="0" hangingPunct="1">
              <a:lnSpc>
                <a:spcPct val="100000"/>
              </a:lnSpc>
              <a:spcBef>
                <a:spcPts val="0"/>
              </a:spcBef>
              <a:spcAft>
                <a:spcPts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a:xfrm>
            <a:off x="274639" y="295275"/>
            <a:ext cx="12161836" cy="1123046"/>
          </a:xfrm>
        </p:spPr>
        <p:txBody>
          <a:bodyPr/>
          <a:lstStyle/>
          <a:p>
            <a:r>
              <a:rPr lang="de-DE" dirty="0"/>
              <a:t>Develpers, Developers, Developers</a:t>
            </a:r>
            <a:endParaRPr lang="en-US" dirty="0"/>
          </a:p>
        </p:txBody>
      </p:sp>
      <p:cxnSp>
        <p:nvCxnSpPr>
          <p:cNvPr id="38" name="Straight Arrow Connector 37"/>
          <p:cNvCxnSpPr/>
          <p:nvPr/>
        </p:nvCxnSpPr>
        <p:spPr>
          <a:xfrm>
            <a:off x="9365717" y="3854912"/>
            <a:ext cx="874149" cy="0"/>
          </a:xfrm>
          <a:prstGeom prst="straightConnector1">
            <a:avLst/>
          </a:prstGeom>
          <a:noFill/>
          <a:ln w="53975" cap="rnd" cmpd="sng" algn="ctr">
            <a:solidFill>
              <a:schemeClr val="bg1"/>
            </a:solidFill>
            <a:prstDash val="sysDot"/>
            <a:headEnd type="triangle"/>
            <a:tailEnd type="none"/>
          </a:ln>
          <a:effectLst/>
        </p:spPr>
      </p:cxnSp>
      <p:grpSp>
        <p:nvGrpSpPr>
          <p:cNvPr id="3" name="Group 2"/>
          <p:cNvGrpSpPr/>
          <p:nvPr/>
        </p:nvGrpSpPr>
        <p:grpSpPr>
          <a:xfrm>
            <a:off x="198437" y="2388054"/>
            <a:ext cx="2215657" cy="2029449"/>
            <a:chOff x="23213" y="1459412"/>
            <a:chExt cx="2215657" cy="2029449"/>
          </a:xfrm>
        </p:grpSpPr>
        <p:sp>
          <p:nvSpPr>
            <p:cNvPr id="14" name="TextBox 13"/>
            <p:cNvSpPr txBox="1"/>
            <p:nvPr/>
          </p:nvSpPr>
          <p:spPr>
            <a:xfrm>
              <a:off x="388294" y="2567833"/>
              <a:ext cx="1850576" cy="633747"/>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IT admin</a:t>
              </a:r>
            </a:p>
          </p:txBody>
        </p:sp>
        <p:sp>
          <p:nvSpPr>
            <p:cNvPr id="27" name="TextBox 26"/>
            <p:cNvSpPr txBox="1"/>
            <p:nvPr/>
          </p:nvSpPr>
          <p:spPr>
            <a:xfrm>
              <a:off x="23213" y="2993613"/>
              <a:ext cx="2210412" cy="495248"/>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1" i="0" u="none" strike="sngStrike" kern="1200" cap="none" spc="0" normalizeH="0" baseline="0" noProof="0" dirty="0">
                  <a:ln>
                    <a:noFill/>
                  </a:ln>
                  <a:solidFill>
                    <a:srgbClr val="FF0000"/>
                  </a:solidFill>
                  <a:effectLst/>
                  <a:uLnTx/>
                  <a:uFillTx/>
                  <a:latin typeface="Segoe UI"/>
                  <a:ea typeface="+mn-ea"/>
                  <a:cs typeface="+mn-cs"/>
                </a:rPr>
                <a:t>Provision VMs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228" y="1459412"/>
              <a:ext cx="1324114" cy="1480862"/>
            </a:xfrm>
            <a:prstGeom prst="rect">
              <a:avLst/>
            </a:prstGeom>
          </p:spPr>
        </p:pic>
      </p:grpSp>
      <p:grpSp>
        <p:nvGrpSpPr>
          <p:cNvPr id="8" name="Group 7"/>
          <p:cNvGrpSpPr/>
          <p:nvPr/>
        </p:nvGrpSpPr>
        <p:grpSpPr>
          <a:xfrm>
            <a:off x="10104437" y="2354262"/>
            <a:ext cx="1936252" cy="2063241"/>
            <a:chOff x="10199631" y="1425620"/>
            <a:chExt cx="1936252" cy="2063241"/>
          </a:xfrm>
        </p:grpSpPr>
        <p:sp>
          <p:nvSpPr>
            <p:cNvPr id="15" name="TextBox 14"/>
            <p:cNvSpPr txBox="1"/>
            <p:nvPr/>
          </p:nvSpPr>
          <p:spPr>
            <a:xfrm>
              <a:off x="10267462" y="2567833"/>
              <a:ext cx="1868421" cy="633747"/>
            </a:xfrm>
            <a:prstGeom prst="rect">
              <a:avLst/>
            </a:prstGeom>
            <a:noFill/>
          </p:spPr>
          <p:txBody>
            <a:bodyPr wrap="squar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Light"/>
                  <a:ea typeface="+mn-ea"/>
                  <a:cs typeface="+mn-cs"/>
                </a:rPr>
                <a:t>Developers</a:t>
              </a:r>
            </a:p>
          </p:txBody>
        </p:sp>
        <p:sp>
          <p:nvSpPr>
            <p:cNvPr id="26" name="TextBox 25"/>
            <p:cNvSpPr txBox="1"/>
            <p:nvPr/>
          </p:nvSpPr>
          <p:spPr>
            <a:xfrm>
              <a:off x="10199631" y="2993613"/>
              <a:ext cx="1936252" cy="495248"/>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1" i="0" u="none" strike="sngStrike" kern="1200" cap="none" spc="0" normalizeH="0" baseline="0" noProof="0" dirty="0">
                  <a:ln>
                    <a:noFill/>
                  </a:ln>
                  <a:solidFill>
                    <a:srgbClr val="FF0000"/>
                  </a:solidFill>
                  <a:effectLst/>
                  <a:uLnTx/>
                  <a:uFillTx/>
                  <a:latin typeface="Segoe UI"/>
                  <a:ea typeface="+mn-ea"/>
                  <a:cs typeface="+mn-cs"/>
                </a:rPr>
                <a:t>Request VMs</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b="53268"/>
            <a:stretch/>
          </p:blipFill>
          <p:spPr>
            <a:xfrm>
              <a:off x="10348717" y="1425620"/>
              <a:ext cx="1590500" cy="1185492"/>
            </a:xfrm>
            <a:prstGeom prst="rect">
              <a:avLst/>
            </a:prstGeom>
          </p:spPr>
        </p:pic>
      </p:grpSp>
      <p:cxnSp>
        <p:nvCxnSpPr>
          <p:cNvPr id="34" name="Straight Arrow Connector 33"/>
          <p:cNvCxnSpPr/>
          <p:nvPr/>
        </p:nvCxnSpPr>
        <p:spPr>
          <a:xfrm flipH="1">
            <a:off x="2138482" y="3854912"/>
            <a:ext cx="874149" cy="0"/>
          </a:xfrm>
          <a:prstGeom prst="straightConnector1">
            <a:avLst/>
          </a:prstGeom>
          <a:noFill/>
          <a:ln w="53975" cap="rnd" cmpd="sng" algn="ctr">
            <a:solidFill>
              <a:schemeClr val="bg1"/>
            </a:solidFill>
            <a:prstDash val="sysDot"/>
            <a:headEnd type="triangle"/>
            <a:tailEnd type="none"/>
          </a:ln>
          <a:effectLst/>
        </p:spPr>
      </p:cxnSp>
      <p:sp>
        <p:nvSpPr>
          <p:cNvPr id="25" name="TextBox 24"/>
          <p:cNvSpPr txBox="1"/>
          <p:nvPr/>
        </p:nvSpPr>
        <p:spPr>
          <a:xfrm>
            <a:off x="9967357" y="4595875"/>
            <a:ext cx="2210412" cy="495248"/>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1" i="0" u="none" strike="noStrike" kern="1200" cap="none" spc="0" normalizeH="0" baseline="0" noProof="0" dirty="0">
                <a:ln>
                  <a:noFill/>
                </a:ln>
                <a:solidFill>
                  <a:srgbClr val="00BCF2"/>
                </a:solidFill>
                <a:effectLst/>
                <a:uLnTx/>
                <a:uFillTx/>
                <a:latin typeface="Segoe UI"/>
                <a:ea typeface="+mn-ea"/>
                <a:cs typeface="+mn-cs"/>
              </a:rPr>
              <a:t>Provision VMs</a:t>
            </a:r>
          </a:p>
        </p:txBody>
      </p:sp>
      <p:sp>
        <p:nvSpPr>
          <p:cNvPr id="36" name="TextBox 35"/>
          <p:cNvSpPr txBox="1"/>
          <p:nvPr/>
        </p:nvSpPr>
        <p:spPr>
          <a:xfrm>
            <a:off x="295276" y="4648176"/>
            <a:ext cx="2210412" cy="495248"/>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1" i="0" u="none" strike="noStrike" kern="1200" cap="none" spc="0" normalizeH="0" baseline="0" noProof="0" dirty="0">
                <a:ln>
                  <a:noFill/>
                </a:ln>
                <a:solidFill>
                  <a:srgbClr val="00BCF2"/>
                </a:solidFill>
                <a:effectLst/>
                <a:uLnTx/>
                <a:uFillTx/>
                <a:latin typeface="Segoe UI"/>
                <a:ea typeface="+mn-ea"/>
                <a:cs typeface="+mn-cs"/>
              </a:rPr>
              <a:t>Create/Manage Labs </a:t>
            </a:r>
          </a:p>
        </p:txBody>
      </p:sp>
      <p:pic>
        <p:nvPicPr>
          <p:cNvPr id="10" name="Picture 9"/>
          <p:cNvPicPr>
            <a:picLocks noChangeAspect="1"/>
          </p:cNvPicPr>
          <p:nvPr/>
        </p:nvPicPr>
        <p:blipFill>
          <a:blip r:embed="rId5"/>
          <a:stretch>
            <a:fillRect/>
          </a:stretch>
        </p:blipFill>
        <p:spPr>
          <a:xfrm>
            <a:off x="3385011" y="1820862"/>
            <a:ext cx="5424026" cy="3099443"/>
          </a:xfrm>
          <a:prstGeom prst="rect">
            <a:avLst/>
          </a:prstGeom>
        </p:spPr>
      </p:pic>
      <p:grpSp>
        <p:nvGrpSpPr>
          <p:cNvPr id="37" name="Group 36"/>
          <p:cNvGrpSpPr/>
          <p:nvPr/>
        </p:nvGrpSpPr>
        <p:grpSpPr>
          <a:xfrm>
            <a:off x="7280709" y="2996829"/>
            <a:ext cx="1073569" cy="1442754"/>
            <a:chOff x="665771" y="4328355"/>
            <a:chExt cx="1512915" cy="1954163"/>
          </a:xfrm>
        </p:grpSpPr>
        <p:pic>
          <p:nvPicPr>
            <p:cNvPr id="39" name="Picture 38"/>
            <p:cNvPicPr>
              <a:picLocks noChangeAspect="1"/>
            </p:cNvPicPr>
            <p:nvPr/>
          </p:nvPicPr>
          <p:blipFill>
            <a:blip r:embed="rId6"/>
            <a:stretch>
              <a:fillRect/>
            </a:stretch>
          </p:blipFill>
          <p:spPr>
            <a:xfrm>
              <a:off x="765363" y="4328355"/>
              <a:ext cx="1194819" cy="1194819"/>
            </a:xfrm>
            <a:prstGeom prst="rect">
              <a:avLst/>
            </a:prstGeom>
          </p:spPr>
        </p:pic>
        <p:sp>
          <p:nvSpPr>
            <p:cNvPr id="40" name="TextBox 39"/>
            <p:cNvSpPr txBox="1"/>
            <p:nvPr/>
          </p:nvSpPr>
          <p:spPr>
            <a:xfrm>
              <a:off x="665771" y="5349091"/>
              <a:ext cx="1512915" cy="933427"/>
            </a:xfrm>
            <a:prstGeom prst="rect">
              <a:avLst/>
            </a:prstGeom>
            <a:noFill/>
          </p:spPr>
          <p:txBody>
            <a:bodyPr wrap="square" lIns="186521" tIns="149217" rIns="186521" bIns="149217" rtlCol="0">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1" i="0" u="none" strike="noStrike" kern="1200" cap="none" spc="0" normalizeH="0" baseline="0" noProof="0" dirty="0" err="1">
                  <a:ln>
                    <a:noFill/>
                  </a:ln>
                  <a:solidFill>
                    <a:srgbClr val="FFFFFF"/>
                  </a:solidFill>
                  <a:effectLst/>
                  <a:uLnTx/>
                  <a:uFillTx/>
                  <a:latin typeface="Segoe UI Light"/>
                  <a:ea typeface="+mn-ea"/>
                  <a:cs typeface="+mn-cs"/>
                </a:rPr>
                <a:t>DevTest</a:t>
              </a:r>
              <a:r>
                <a:rPr kumimoji="0" lang="en-US" sz="1400" b="1" i="0" u="none" strike="noStrike" kern="1200" cap="none" spc="0" normalizeH="0" baseline="0" noProof="0" dirty="0">
                  <a:ln>
                    <a:noFill/>
                  </a:ln>
                  <a:solidFill>
                    <a:srgbClr val="FFFFFF"/>
                  </a:solidFill>
                  <a:effectLst/>
                  <a:uLnTx/>
                  <a:uFillTx/>
                  <a:latin typeface="Segoe UI Light"/>
                  <a:ea typeface="+mn-ea"/>
                  <a:cs typeface="+mn-cs"/>
                </a:rPr>
                <a:t> Lab</a:t>
              </a:r>
            </a:p>
          </p:txBody>
        </p:sp>
      </p:grpSp>
    </p:spTree>
    <p:extLst>
      <p:ext uri="{BB962C8B-B14F-4D97-AF65-F5344CB8AC3E}">
        <p14:creationId xmlns:p14="http://schemas.microsoft.com/office/powerpoint/2010/main" val="471514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ppt_x"/>
                                          </p:val>
                                        </p:tav>
                                        <p:tav tm="100000">
                                          <p:val>
                                            <p:strVal val="#ppt_x"/>
                                          </p:val>
                                        </p:tav>
                                      </p:tavLst>
                                    </p:anim>
                                    <p:anim calcmode="lin" valueType="num">
                                      <p:cBhvr additive="base">
                                        <p:cTn id="3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177" y="102971"/>
            <a:ext cx="12426297" cy="6747091"/>
          </a:xfrm>
          <a:prstGeom prst="rect">
            <a:avLst/>
          </a:prstGeom>
        </p:spPr>
      </p:pic>
    </p:spTree>
    <p:extLst>
      <p:ext uri="{BB962C8B-B14F-4D97-AF65-F5344CB8AC3E}">
        <p14:creationId xmlns:p14="http://schemas.microsoft.com/office/powerpoint/2010/main" val="204950622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
        <p:nvSpPr>
          <p:cNvPr id="4" name="Rectangle 3"/>
          <p:cNvSpPr/>
          <p:nvPr/>
        </p:nvSpPr>
        <p:spPr bwMode="auto">
          <a:xfrm>
            <a:off x="8123237" y="4106862"/>
            <a:ext cx="1295400" cy="1981200"/>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Tree>
    <p:extLst>
      <p:ext uri="{BB962C8B-B14F-4D97-AF65-F5344CB8AC3E}">
        <p14:creationId xmlns:p14="http://schemas.microsoft.com/office/powerpoint/2010/main" val="2975674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6909"/>
            <a:ext cx="12437461" cy="6753153"/>
          </a:xfrm>
          <a:prstGeom prst="rect">
            <a:avLst/>
          </a:prstGeom>
        </p:spPr>
      </p:pic>
    </p:spTree>
    <p:extLst>
      <p:ext uri="{BB962C8B-B14F-4D97-AF65-F5344CB8AC3E}">
        <p14:creationId xmlns:p14="http://schemas.microsoft.com/office/powerpoint/2010/main" val="13886446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74235423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97445"/>
            <a:ext cx="12436475" cy="6752617"/>
          </a:xfrm>
          <a:prstGeom prst="rect">
            <a:avLst/>
          </a:prstGeom>
        </p:spPr>
      </p:pic>
    </p:spTree>
    <p:extLst>
      <p:ext uri="{BB962C8B-B14F-4D97-AF65-F5344CB8AC3E}">
        <p14:creationId xmlns:p14="http://schemas.microsoft.com/office/powerpoint/2010/main" val="11071096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426716165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Manage Existing VMs</a:t>
            </a:r>
          </a:p>
        </p:txBody>
      </p:sp>
    </p:spTree>
    <p:extLst>
      <p:ext uri="{BB962C8B-B14F-4D97-AF65-F5344CB8AC3E}">
        <p14:creationId xmlns:p14="http://schemas.microsoft.com/office/powerpoint/2010/main" val="300923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685373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5"/>
            <a:ext cx="12436475" cy="6752617"/>
          </a:xfrm>
          <a:prstGeom prst="rect">
            <a:avLst/>
          </a:prstGeom>
        </p:spPr>
      </p:pic>
    </p:spTree>
    <p:extLst>
      <p:ext uri="{BB962C8B-B14F-4D97-AF65-F5344CB8AC3E}">
        <p14:creationId xmlns:p14="http://schemas.microsoft.com/office/powerpoint/2010/main" val="33346165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68262"/>
            <a:ext cx="12436475" cy="6752618"/>
          </a:xfrm>
          <a:prstGeom prst="rect">
            <a:avLst/>
          </a:prstGeom>
        </p:spPr>
      </p:pic>
    </p:spTree>
    <p:extLst>
      <p:ext uri="{BB962C8B-B14F-4D97-AF65-F5344CB8AC3E}">
        <p14:creationId xmlns:p14="http://schemas.microsoft.com/office/powerpoint/2010/main" val="19662928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681369"/>
            <a:ext cx="12436475" cy="5313156"/>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45" name="Rounded Rectangle 44"/>
          <p:cNvSpPr/>
          <p:nvPr/>
        </p:nvSpPr>
        <p:spPr bwMode="auto">
          <a:xfrm>
            <a:off x="3253218" y="2495542"/>
            <a:ext cx="5930372" cy="1208950"/>
          </a:xfrm>
          <a:prstGeom prst="roundRect">
            <a:avLst>
              <a:gd name="adj" fmla="val 0"/>
            </a:avLst>
          </a:prstGeom>
          <a:noFill/>
          <a:ln w="22225" cmpd="sng">
            <a:solidFill>
              <a:srgbClr val="00BCF2"/>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ln w="28575">
                <a:solidFill>
                  <a:schemeClr val="tx1"/>
                </a:solidFill>
              </a:ln>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2161836" cy="1123046"/>
          </a:xfrm>
        </p:spPr>
        <p:txBody>
          <a:bodyPr/>
          <a:lstStyle/>
          <a:p>
            <a:r>
              <a:rPr lang="de-DE" dirty="0"/>
              <a:t>Challenges of running dev-test on premises</a:t>
            </a:r>
            <a:endParaRPr lang="en-US" dirty="0"/>
          </a:p>
        </p:txBody>
      </p:sp>
      <p:sp>
        <p:nvSpPr>
          <p:cNvPr id="28" name="TextBox 27"/>
          <p:cNvSpPr txBox="1"/>
          <p:nvPr/>
        </p:nvSpPr>
        <p:spPr>
          <a:xfrm>
            <a:off x="4838803" y="1909348"/>
            <a:ext cx="2758868" cy="583862"/>
          </a:xfrm>
          <a:prstGeom prst="rect">
            <a:avLst/>
          </a:prstGeom>
          <a:noFill/>
        </p:spPr>
        <p:txBody>
          <a:bodyPr wrap="square" lIns="186521" tIns="149217" rIns="186521" bIns="149217" rtlCol="0">
            <a:spAutoFit/>
          </a:bodyPr>
          <a:lstStyle/>
          <a:p>
            <a:pPr algn="ctr">
              <a:lnSpc>
                <a:spcPct val="90000"/>
              </a:lnSpc>
              <a:spcAft>
                <a:spcPts val="612"/>
              </a:spcAft>
            </a:pPr>
            <a:r>
              <a:rPr lang="en-US" sz="2040" dirty="0">
                <a:solidFill>
                  <a:schemeClr val="bg1"/>
                </a:solidFill>
                <a:latin typeface="+mj-lt"/>
              </a:rPr>
              <a:t>Your datacenter</a:t>
            </a:r>
            <a:endParaRPr lang="en-US" sz="2448" dirty="0">
              <a:solidFill>
                <a:schemeClr val="bg1"/>
              </a:solidFill>
              <a:latin typeface="+mj-lt"/>
            </a:endParaRPr>
          </a:p>
        </p:txBody>
      </p:sp>
      <p:sp>
        <p:nvSpPr>
          <p:cNvPr id="29" name="TextBox 28"/>
          <p:cNvSpPr txBox="1"/>
          <p:nvPr/>
        </p:nvSpPr>
        <p:spPr>
          <a:xfrm>
            <a:off x="6263098" y="2688789"/>
            <a:ext cx="3046998" cy="866375"/>
          </a:xfrm>
          <a:prstGeom prst="rect">
            <a:avLst/>
          </a:prstGeom>
          <a:noFill/>
        </p:spPr>
        <p:txBody>
          <a:bodyPr wrap="square" lIns="186521" tIns="149217" rIns="186521" bIns="149217" rtlCol="0">
            <a:spAutoFit/>
          </a:bodyPr>
          <a:lstStyle/>
          <a:p>
            <a:pPr algn="ctr">
              <a:lnSpc>
                <a:spcPct val="90000"/>
              </a:lnSpc>
              <a:spcAft>
                <a:spcPts val="612"/>
              </a:spcAft>
            </a:pPr>
            <a:r>
              <a:rPr lang="en-US" sz="2040" dirty="0">
                <a:solidFill>
                  <a:schemeClr val="bg1"/>
                </a:solidFill>
                <a:latin typeface="+mj-lt"/>
              </a:rPr>
              <a:t>VMs in </a:t>
            </a:r>
            <a:r>
              <a:rPr lang="en-US" sz="2040" dirty="0" err="1">
                <a:solidFill>
                  <a:schemeClr val="bg1"/>
                </a:solidFill>
                <a:latin typeface="+mj-lt"/>
              </a:rPr>
              <a:t>dev</a:t>
            </a:r>
            <a:r>
              <a:rPr lang="en-US" sz="2040" dirty="0">
                <a:solidFill>
                  <a:schemeClr val="bg1"/>
                </a:solidFill>
                <a:latin typeface="+mj-lt"/>
              </a:rPr>
              <a:t>-test </a:t>
            </a:r>
            <a:br>
              <a:rPr lang="en-US" sz="2040" dirty="0">
                <a:solidFill>
                  <a:schemeClr val="bg1"/>
                </a:solidFill>
                <a:latin typeface="+mj-lt"/>
              </a:rPr>
            </a:br>
            <a:r>
              <a:rPr lang="en-US" sz="2040" dirty="0">
                <a:solidFill>
                  <a:schemeClr val="bg1"/>
                </a:solidFill>
                <a:latin typeface="+mj-lt"/>
              </a:rPr>
              <a:t>environment</a:t>
            </a:r>
          </a:p>
        </p:txBody>
      </p:sp>
      <p:cxnSp>
        <p:nvCxnSpPr>
          <p:cNvPr id="38" name="Straight Arrow Connector 37"/>
          <p:cNvCxnSpPr/>
          <p:nvPr/>
        </p:nvCxnSpPr>
        <p:spPr>
          <a:xfrm>
            <a:off x="9365717" y="2926270"/>
            <a:ext cx="874149" cy="0"/>
          </a:xfrm>
          <a:prstGeom prst="straightConnector1">
            <a:avLst/>
          </a:prstGeom>
          <a:noFill/>
          <a:ln w="53975" cap="rnd" cmpd="sng" algn="ctr">
            <a:solidFill>
              <a:schemeClr val="bg1"/>
            </a:solidFill>
            <a:prstDash val="sysDot"/>
            <a:headEnd type="triangle"/>
            <a:tailEnd type="none"/>
          </a:ln>
          <a:effectLst/>
        </p:spPr>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7967" y="2811857"/>
            <a:ext cx="2740712" cy="576318"/>
          </a:xfrm>
          <a:prstGeom prst="rect">
            <a:avLst/>
          </a:prstGeom>
        </p:spPr>
      </p:pic>
      <p:grpSp>
        <p:nvGrpSpPr>
          <p:cNvPr id="3" name="Group 2"/>
          <p:cNvGrpSpPr/>
          <p:nvPr/>
        </p:nvGrpSpPr>
        <p:grpSpPr>
          <a:xfrm>
            <a:off x="198437" y="1459412"/>
            <a:ext cx="2215657" cy="2029449"/>
            <a:chOff x="23213" y="1459412"/>
            <a:chExt cx="2215657" cy="2029449"/>
          </a:xfrm>
        </p:grpSpPr>
        <p:sp>
          <p:nvSpPr>
            <p:cNvPr id="14" name="TextBox 13"/>
            <p:cNvSpPr txBox="1"/>
            <p:nvPr/>
          </p:nvSpPr>
          <p:spPr>
            <a:xfrm>
              <a:off x="388294" y="2567833"/>
              <a:ext cx="1850576" cy="633747"/>
            </a:xfrm>
            <a:prstGeom prst="rect">
              <a:avLst/>
            </a:prstGeom>
            <a:noFill/>
          </p:spPr>
          <p:txBody>
            <a:bodyPr wrap="square" lIns="186521" tIns="149217" rIns="186521" bIns="149217" rtlCol="0">
              <a:spAutoFit/>
            </a:bodyPr>
            <a:lstStyle/>
            <a:p>
              <a:pPr>
                <a:lnSpc>
                  <a:spcPct val="90000"/>
                </a:lnSpc>
                <a:spcAft>
                  <a:spcPts val="612"/>
                </a:spcAft>
              </a:pPr>
              <a:r>
                <a:rPr lang="en-US" dirty="0">
                  <a:solidFill>
                    <a:schemeClr val="bg1"/>
                  </a:solidFill>
                  <a:latin typeface="+mj-lt"/>
                </a:rPr>
                <a:t>IT admin</a:t>
              </a:r>
            </a:p>
          </p:txBody>
        </p:sp>
        <p:sp>
          <p:nvSpPr>
            <p:cNvPr id="27" name="TextBox 26"/>
            <p:cNvSpPr txBox="1"/>
            <p:nvPr/>
          </p:nvSpPr>
          <p:spPr>
            <a:xfrm>
              <a:off x="23213" y="2993613"/>
              <a:ext cx="2210412" cy="495248"/>
            </a:xfrm>
            <a:prstGeom prst="rect">
              <a:avLst/>
            </a:prstGeom>
            <a:noFill/>
          </p:spPr>
          <p:txBody>
            <a:bodyPr wrap="square" lIns="186521" tIns="149217" rIns="186521" bIns="149217" rtlCol="0">
              <a:spAutoFit/>
            </a:bodyPr>
            <a:lstStyle/>
            <a:p>
              <a:pPr algn="ctr">
                <a:lnSpc>
                  <a:spcPct val="90000"/>
                </a:lnSpc>
                <a:spcAft>
                  <a:spcPts val="612"/>
                </a:spcAft>
              </a:pPr>
              <a:r>
                <a:rPr lang="en-US" sz="1400" b="1" dirty="0">
                  <a:solidFill>
                    <a:srgbClr val="00BCF2"/>
                  </a:solidFill>
                  <a:latin typeface="+mn-lt"/>
                </a:rPr>
                <a:t>Provision VMs</a:t>
              </a: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228" y="1459412"/>
              <a:ext cx="1324114" cy="1480862"/>
            </a:xfrm>
            <a:prstGeom prst="rect">
              <a:avLst/>
            </a:prstGeom>
          </p:spPr>
        </p:pic>
      </p:grpSp>
      <p:grpSp>
        <p:nvGrpSpPr>
          <p:cNvPr id="8" name="Group 7"/>
          <p:cNvGrpSpPr/>
          <p:nvPr/>
        </p:nvGrpSpPr>
        <p:grpSpPr>
          <a:xfrm>
            <a:off x="10104437" y="1425620"/>
            <a:ext cx="1936252" cy="2063241"/>
            <a:chOff x="10199631" y="1425620"/>
            <a:chExt cx="1936252" cy="2063241"/>
          </a:xfrm>
        </p:grpSpPr>
        <p:sp>
          <p:nvSpPr>
            <p:cNvPr id="15" name="TextBox 14"/>
            <p:cNvSpPr txBox="1"/>
            <p:nvPr/>
          </p:nvSpPr>
          <p:spPr>
            <a:xfrm>
              <a:off x="10267462" y="2567833"/>
              <a:ext cx="1868421" cy="633747"/>
            </a:xfrm>
            <a:prstGeom prst="rect">
              <a:avLst/>
            </a:prstGeom>
            <a:noFill/>
          </p:spPr>
          <p:txBody>
            <a:bodyPr wrap="square" lIns="186521" tIns="149217" rIns="186521" bIns="149217" rtlCol="0">
              <a:spAutoFit/>
            </a:bodyPr>
            <a:lstStyle/>
            <a:p>
              <a:pPr>
                <a:lnSpc>
                  <a:spcPct val="90000"/>
                </a:lnSpc>
                <a:spcAft>
                  <a:spcPts val="612"/>
                </a:spcAft>
              </a:pPr>
              <a:r>
                <a:rPr lang="en-US" b="1" dirty="0">
                  <a:solidFill>
                    <a:schemeClr val="bg1"/>
                  </a:solidFill>
                  <a:latin typeface="+mj-lt"/>
                </a:rPr>
                <a:t>Developers</a:t>
              </a:r>
            </a:p>
          </p:txBody>
        </p:sp>
        <p:sp>
          <p:nvSpPr>
            <p:cNvPr id="26" name="TextBox 25"/>
            <p:cNvSpPr txBox="1"/>
            <p:nvPr/>
          </p:nvSpPr>
          <p:spPr>
            <a:xfrm>
              <a:off x="10199631" y="2993613"/>
              <a:ext cx="1936252" cy="495248"/>
            </a:xfrm>
            <a:prstGeom prst="rect">
              <a:avLst/>
            </a:prstGeom>
            <a:noFill/>
          </p:spPr>
          <p:txBody>
            <a:bodyPr wrap="square" lIns="186521" tIns="149217" rIns="186521" bIns="149217" rtlCol="0">
              <a:spAutoFit/>
            </a:bodyPr>
            <a:lstStyle/>
            <a:p>
              <a:pPr algn="ctr">
                <a:lnSpc>
                  <a:spcPct val="90000"/>
                </a:lnSpc>
                <a:spcAft>
                  <a:spcPts val="612"/>
                </a:spcAft>
              </a:pPr>
              <a:r>
                <a:rPr lang="en-US" sz="1400" b="1" dirty="0">
                  <a:solidFill>
                    <a:srgbClr val="00BCF2"/>
                  </a:solidFill>
                  <a:latin typeface="+mn-lt"/>
                </a:rPr>
                <a:t>Request VMs</a:t>
              </a:r>
            </a:p>
          </p:txBody>
        </p: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b="53268"/>
            <a:stretch/>
          </p:blipFill>
          <p:spPr>
            <a:xfrm>
              <a:off x="10348717" y="1425620"/>
              <a:ext cx="1590500" cy="1185492"/>
            </a:xfrm>
            <a:prstGeom prst="rect">
              <a:avLst/>
            </a:prstGeom>
          </p:spPr>
        </p:pic>
      </p:grpSp>
      <p:grpSp>
        <p:nvGrpSpPr>
          <p:cNvPr id="16" name="Group 15"/>
          <p:cNvGrpSpPr/>
          <p:nvPr/>
        </p:nvGrpSpPr>
        <p:grpSpPr>
          <a:xfrm>
            <a:off x="0" y="4237693"/>
            <a:ext cx="12436475" cy="2759923"/>
            <a:chOff x="0" y="4237693"/>
            <a:chExt cx="12436475" cy="2759923"/>
          </a:xfrm>
        </p:grpSpPr>
        <p:sp>
          <p:nvSpPr>
            <p:cNvPr id="47" name="Rectangle 46"/>
            <p:cNvSpPr/>
            <p:nvPr/>
          </p:nvSpPr>
          <p:spPr bwMode="auto">
            <a:xfrm>
              <a:off x="0" y="4237693"/>
              <a:ext cx="12436475" cy="275992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31" name="TextBox 30"/>
            <p:cNvSpPr txBox="1"/>
            <p:nvPr/>
          </p:nvSpPr>
          <p:spPr>
            <a:xfrm>
              <a:off x="1217700" y="4483655"/>
              <a:ext cx="1841564" cy="966146"/>
            </a:xfrm>
            <a:prstGeom prst="rect">
              <a:avLst/>
            </a:prstGeom>
            <a:noFill/>
            <a:ln>
              <a:noFill/>
            </a:ln>
          </p:spPr>
          <p:txBody>
            <a:bodyPr wrap="square" lIns="186521" tIns="149217" rIns="186521" bIns="149217" rtlCol="0">
              <a:spAutoFit/>
            </a:bodyPr>
            <a:lstStyle/>
            <a:p>
              <a:pPr>
                <a:lnSpc>
                  <a:spcPct val="90000"/>
                </a:lnSpc>
                <a:spcAft>
                  <a:spcPts val="612"/>
                </a:spcAft>
              </a:pPr>
              <a:r>
                <a:rPr lang="de-DE" sz="4800" dirty="0">
                  <a:solidFill>
                    <a:srgbClr val="00BCF2"/>
                  </a:solidFill>
                  <a:latin typeface="+mj-lt"/>
                </a:rPr>
                <a:t>65%</a:t>
              </a:r>
              <a:endParaRPr lang="en-US" sz="4800" dirty="0" err="1">
                <a:solidFill>
                  <a:srgbClr val="00BCF2"/>
                </a:solidFill>
                <a:latin typeface="+mj-lt"/>
              </a:endParaRPr>
            </a:p>
          </p:txBody>
        </p:sp>
        <p:sp>
          <p:nvSpPr>
            <p:cNvPr id="33" name="TextBox 32"/>
            <p:cNvSpPr txBox="1"/>
            <p:nvPr/>
          </p:nvSpPr>
          <p:spPr>
            <a:xfrm>
              <a:off x="2461167" y="4537651"/>
              <a:ext cx="3702767" cy="841496"/>
            </a:xfrm>
            <a:prstGeom prst="rect">
              <a:avLst/>
            </a:prstGeom>
            <a:noFill/>
            <a:ln>
              <a:noFill/>
            </a:ln>
          </p:spPr>
          <p:txBody>
            <a:bodyPr wrap="square" lIns="186521" tIns="149217" rIns="186521" bIns="149217" rtlCol="0">
              <a:spAutoFit/>
            </a:bodyPr>
            <a:lstStyle/>
            <a:p>
              <a:pPr>
                <a:lnSpc>
                  <a:spcPct val="90000"/>
                </a:lnSpc>
                <a:spcAft>
                  <a:spcPts val="612"/>
                </a:spcAft>
              </a:pPr>
              <a:r>
                <a:rPr lang="en-US" sz="1300" b="1" dirty="0">
                  <a:solidFill>
                    <a:schemeClr val="bg1"/>
                  </a:solidFill>
                  <a:latin typeface="+mn-lt"/>
                </a:rPr>
                <a:t>of developers say it is too complicated and time-consuming to get development and test resources</a:t>
              </a:r>
            </a:p>
          </p:txBody>
        </p:sp>
        <p:sp>
          <p:nvSpPr>
            <p:cNvPr id="30" name="TextBox 29"/>
            <p:cNvSpPr txBox="1"/>
            <p:nvPr/>
          </p:nvSpPr>
          <p:spPr>
            <a:xfrm>
              <a:off x="2478069" y="5575424"/>
              <a:ext cx="2889282" cy="661447"/>
            </a:xfrm>
            <a:prstGeom prst="rect">
              <a:avLst/>
            </a:prstGeom>
            <a:noFill/>
            <a:ln>
              <a:noFill/>
            </a:ln>
          </p:spPr>
          <p:txBody>
            <a:bodyPr wrap="square" lIns="186521" tIns="149217" rIns="186521" bIns="149217" rtlCol="0">
              <a:spAutoFit/>
            </a:bodyPr>
            <a:lstStyle/>
            <a:p>
              <a:pPr>
                <a:lnSpc>
                  <a:spcPct val="90000"/>
                </a:lnSpc>
                <a:spcAft>
                  <a:spcPts val="612"/>
                </a:spcAft>
              </a:pPr>
              <a:r>
                <a:rPr lang="en-US" sz="1300" b="1" dirty="0">
                  <a:solidFill>
                    <a:schemeClr val="bg1"/>
                  </a:solidFill>
                  <a:latin typeface="+mn-lt"/>
                </a:rPr>
                <a:t>Average utilization of dedicated </a:t>
              </a:r>
              <a:r>
                <a:rPr lang="en-US" sz="1300" b="1" dirty="0" err="1">
                  <a:solidFill>
                    <a:schemeClr val="bg1"/>
                  </a:solidFill>
                  <a:latin typeface="+mn-lt"/>
                </a:rPr>
                <a:t>dev</a:t>
              </a:r>
              <a:r>
                <a:rPr lang="en-US" sz="1300" b="1" dirty="0">
                  <a:solidFill>
                    <a:schemeClr val="bg1"/>
                  </a:solidFill>
                  <a:latin typeface="+mn-lt"/>
                </a:rPr>
                <a:t>-test infrastructure</a:t>
              </a:r>
            </a:p>
          </p:txBody>
        </p:sp>
        <p:sp>
          <p:nvSpPr>
            <p:cNvPr id="35" name="TextBox 34"/>
            <p:cNvSpPr txBox="1"/>
            <p:nvPr/>
          </p:nvSpPr>
          <p:spPr>
            <a:xfrm>
              <a:off x="1220452" y="5439400"/>
              <a:ext cx="1841564" cy="966146"/>
            </a:xfrm>
            <a:prstGeom prst="rect">
              <a:avLst/>
            </a:prstGeom>
            <a:noFill/>
            <a:ln>
              <a:noFill/>
            </a:ln>
          </p:spPr>
          <p:txBody>
            <a:bodyPr wrap="square" lIns="186521" tIns="149217" rIns="186521" bIns="149217" rtlCol="0">
              <a:spAutoFit/>
            </a:bodyPr>
            <a:lstStyle/>
            <a:p>
              <a:pPr>
                <a:lnSpc>
                  <a:spcPct val="90000"/>
                </a:lnSpc>
                <a:spcAft>
                  <a:spcPts val="612"/>
                </a:spcAft>
              </a:pPr>
              <a:r>
                <a:rPr lang="de-DE" sz="4800" dirty="0">
                  <a:solidFill>
                    <a:srgbClr val="00BCF2"/>
                  </a:solidFill>
                  <a:latin typeface="+mj-lt"/>
                </a:rPr>
                <a:t>10%</a:t>
              </a:r>
              <a:endParaRPr lang="en-US" sz="4800" dirty="0" err="1">
                <a:solidFill>
                  <a:srgbClr val="00BCF2"/>
                </a:solidFill>
                <a:latin typeface="+mj-lt"/>
              </a:endParaRPr>
            </a:p>
          </p:txBody>
        </p:sp>
        <p:sp>
          <p:nvSpPr>
            <p:cNvPr id="51" name="Rectangle 50"/>
            <p:cNvSpPr/>
            <p:nvPr/>
          </p:nvSpPr>
          <p:spPr>
            <a:xfrm>
              <a:off x="7632803" y="5089484"/>
              <a:ext cx="4749368" cy="1760482"/>
            </a:xfrm>
            <a:prstGeom prst="rect">
              <a:avLst/>
            </a:prstGeom>
          </p:spPr>
          <p:txBody>
            <a:bodyPr wrap="square">
              <a:spAutoFit/>
            </a:bodyPr>
            <a:lstStyle/>
            <a:p>
              <a:pPr marL="182880" indent="-182880">
                <a:lnSpc>
                  <a:spcPct val="80000"/>
                </a:lnSpc>
                <a:spcBef>
                  <a:spcPts val="0"/>
                </a:spcBef>
                <a:spcAft>
                  <a:spcPts val="600"/>
                </a:spcAft>
                <a:buFont typeface="Arial"/>
                <a:buChar char="•"/>
              </a:pPr>
              <a:r>
                <a:rPr lang="en-US" sz="1400" dirty="0">
                  <a:solidFill>
                    <a:schemeClr val="bg1"/>
                  </a:solidFill>
                  <a:ea typeface="Segoe UI Light" charset="0"/>
                  <a:cs typeface="Segoe UI Light" charset="0"/>
                </a:rPr>
                <a:t>Compromised agility</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Limited hardware budget</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Limited software licensing</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Resource contention with VMs</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Realistic scale tests often challenging</a:t>
              </a:r>
            </a:p>
            <a:p>
              <a:pPr marL="182880" indent="-182880">
                <a:lnSpc>
                  <a:spcPct val="80000"/>
                </a:lnSpc>
                <a:spcBef>
                  <a:spcPts val="0"/>
                </a:spcBef>
                <a:spcAft>
                  <a:spcPts val="600"/>
                </a:spcAft>
                <a:buFont typeface="Arial"/>
                <a:buChar char="•"/>
              </a:pPr>
              <a:r>
                <a:rPr lang="en-US" sz="1400" dirty="0">
                  <a:solidFill>
                    <a:schemeClr val="bg1"/>
                  </a:solidFill>
                  <a:latin typeface="+mn-lt"/>
                  <a:ea typeface="Segoe UI Light" charset="0"/>
                  <a:cs typeface="Segoe UI Light" charset="0"/>
                </a:rPr>
                <a:t>Procurement delays</a:t>
              </a:r>
            </a:p>
            <a:p>
              <a:pPr marL="182880" indent="-182880">
                <a:lnSpc>
                  <a:spcPct val="80000"/>
                </a:lnSpc>
                <a:spcBef>
                  <a:spcPts val="0"/>
                </a:spcBef>
                <a:spcAft>
                  <a:spcPts val="600"/>
                </a:spcAft>
                <a:buFont typeface="Arial"/>
                <a:buChar char="•"/>
              </a:pPr>
              <a:endParaRPr lang="en-US" sz="1400" dirty="0">
                <a:solidFill>
                  <a:schemeClr val="bg1"/>
                </a:solidFill>
                <a:latin typeface="+mn-lt"/>
                <a:ea typeface="Segoe UI Light" charset="0"/>
                <a:cs typeface="Segoe UI Light" charset="0"/>
              </a:endParaRPr>
            </a:p>
          </p:txBody>
        </p:sp>
        <p:sp>
          <p:nvSpPr>
            <p:cNvPr id="52" name="TextBox 51"/>
            <p:cNvSpPr txBox="1"/>
            <p:nvPr/>
          </p:nvSpPr>
          <p:spPr>
            <a:xfrm>
              <a:off x="7405021" y="4475569"/>
              <a:ext cx="2681098" cy="1056427"/>
            </a:xfrm>
            <a:prstGeom prst="rect">
              <a:avLst/>
            </a:prstGeom>
            <a:noFill/>
          </p:spPr>
          <p:txBody>
            <a:bodyPr wrap="none" lIns="186521" tIns="149217" rIns="186521" bIns="149217" rtlCol="0">
              <a:spAutoFit/>
            </a:bodyPr>
            <a:lstStyle/>
            <a:p>
              <a:pPr>
                <a:lnSpc>
                  <a:spcPct val="90000"/>
                </a:lnSpc>
                <a:spcAft>
                  <a:spcPts val="612"/>
                </a:spcAft>
              </a:pPr>
              <a:r>
                <a:rPr lang="en-US" sz="2448" b="1" dirty="0">
                  <a:solidFill>
                    <a:schemeClr val="bg1"/>
                  </a:solidFill>
                  <a:latin typeface="+mn-lt"/>
                </a:rPr>
                <a:t>Your challenges</a:t>
              </a:r>
            </a:p>
            <a:p>
              <a:pPr>
                <a:lnSpc>
                  <a:spcPct val="90000"/>
                </a:lnSpc>
                <a:spcAft>
                  <a:spcPts val="612"/>
                </a:spcAft>
              </a:pPr>
              <a:endParaRPr lang="en-US" sz="2448" dirty="0" err="1">
                <a:solidFill>
                  <a:schemeClr val="bg1"/>
                </a:solidFill>
              </a:endParaRPr>
            </a:p>
          </p:txBody>
        </p:sp>
        <p:cxnSp>
          <p:nvCxnSpPr>
            <p:cNvPr id="4" name="Straight Connector 3"/>
            <p:cNvCxnSpPr/>
            <p:nvPr/>
          </p:nvCxnSpPr>
          <p:spPr>
            <a:xfrm>
              <a:off x="6751637" y="4597196"/>
              <a:ext cx="0" cy="188717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274923" y="6352198"/>
              <a:ext cx="3869640" cy="398279"/>
            </a:xfrm>
            <a:prstGeom prst="rect">
              <a:avLst/>
            </a:prstGeom>
            <a:noFill/>
          </p:spPr>
          <p:txBody>
            <a:bodyPr wrap="none" lIns="179285" tIns="143428" rIns="179285" bIns="143428" rtlCol="0">
              <a:spAutoFit/>
            </a:bodyPr>
            <a:lstStyle/>
            <a:p>
              <a:pPr defTabSz="914367">
                <a:lnSpc>
                  <a:spcPct val="90000"/>
                </a:lnSpc>
                <a:spcAft>
                  <a:spcPts val="588"/>
                </a:spcAft>
              </a:pPr>
              <a:r>
                <a:rPr lang="en-US" sz="784" i="1" dirty="0"/>
                <a:t>Source: Business Case for Test Environment Management Whitepaper, Cognizant</a:t>
              </a:r>
            </a:p>
          </p:txBody>
        </p:sp>
      </p:grpSp>
      <p:cxnSp>
        <p:nvCxnSpPr>
          <p:cNvPr id="34" name="Straight Arrow Connector 33"/>
          <p:cNvCxnSpPr/>
          <p:nvPr/>
        </p:nvCxnSpPr>
        <p:spPr>
          <a:xfrm flipH="1">
            <a:off x="2138482" y="2926270"/>
            <a:ext cx="874149" cy="0"/>
          </a:xfrm>
          <a:prstGeom prst="straightConnector1">
            <a:avLst/>
          </a:prstGeom>
          <a:noFill/>
          <a:ln w="53975" cap="rnd" cmpd="sng" algn="ctr">
            <a:solidFill>
              <a:schemeClr val="bg1"/>
            </a:solidFill>
            <a:prstDash val="sysDot"/>
            <a:headEnd type="triangle"/>
            <a:tailEnd type="none"/>
          </a:ln>
          <a:effectLst/>
        </p:spPr>
      </p:cxnSp>
    </p:spTree>
    <p:extLst>
      <p:ext uri="{BB962C8B-B14F-4D97-AF65-F5344CB8AC3E}">
        <p14:creationId xmlns:p14="http://schemas.microsoft.com/office/powerpoint/2010/main" val="1792180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263603571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444"/>
            <a:ext cx="12436475" cy="6752618"/>
          </a:xfrm>
          <a:prstGeom prst="rect">
            <a:avLst/>
          </a:prstGeom>
        </p:spPr>
      </p:pic>
    </p:spTree>
    <p:extLst>
      <p:ext uri="{BB962C8B-B14F-4D97-AF65-F5344CB8AC3E}">
        <p14:creationId xmlns:p14="http://schemas.microsoft.com/office/powerpoint/2010/main" val="2427013036"/>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4336"/>
            <a:ext cx="12436475" cy="6752617"/>
          </a:xfrm>
          <a:prstGeom prst="rect">
            <a:avLst/>
          </a:prstGeom>
        </p:spPr>
      </p:pic>
    </p:spTree>
    <p:extLst>
      <p:ext uri="{BB962C8B-B14F-4D97-AF65-F5344CB8AC3E}">
        <p14:creationId xmlns:p14="http://schemas.microsoft.com/office/powerpoint/2010/main" val="845782035"/>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179" y="100799"/>
            <a:ext cx="12430296" cy="6749263"/>
          </a:xfrm>
          <a:prstGeom prst="rect">
            <a:avLst/>
          </a:prstGeom>
        </p:spPr>
      </p:pic>
    </p:spTree>
    <p:extLst>
      <p:ext uri="{BB962C8B-B14F-4D97-AF65-F5344CB8AC3E}">
        <p14:creationId xmlns:p14="http://schemas.microsoft.com/office/powerpoint/2010/main" val="37398922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0" y="1681369"/>
            <a:ext cx="12436475" cy="2556324"/>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22" name="Rectangle 21"/>
          <p:cNvSpPr/>
          <p:nvPr/>
        </p:nvSpPr>
        <p:spPr bwMode="auto">
          <a:xfrm>
            <a:off x="0" y="4237693"/>
            <a:ext cx="12436475" cy="2759923"/>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11" name="Rectangle 10"/>
          <p:cNvSpPr/>
          <p:nvPr/>
        </p:nvSpPr>
        <p:spPr bwMode="auto">
          <a:xfrm flipH="1">
            <a:off x="0" y="0"/>
            <a:ext cx="12471755" cy="7020986"/>
          </a:xfrm>
          <a:prstGeom prst="rect">
            <a:avLst/>
          </a:prstGeom>
          <a:solidFill>
            <a:srgbClr val="2424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bg1"/>
              </a:solidFill>
              <a:latin typeface="+mj-lt"/>
              <a:ea typeface="Segoe UI" pitchFamily="34" charset="0"/>
              <a:cs typeface="Segoe UI" pitchFamily="34" charset="0"/>
            </a:endParaRPr>
          </a:p>
        </p:txBody>
      </p:sp>
      <p:sp>
        <p:nvSpPr>
          <p:cNvPr id="5" name="Rectangle 4"/>
          <p:cNvSpPr/>
          <p:nvPr/>
        </p:nvSpPr>
        <p:spPr>
          <a:xfrm>
            <a:off x="324464" y="1249688"/>
            <a:ext cx="9561553" cy="778675"/>
          </a:xfrm>
          <a:prstGeom prst="rect">
            <a:avLst/>
          </a:prstGeom>
        </p:spPr>
        <p:txBody>
          <a:bodyPr wrap="square">
            <a:spAutoFit/>
          </a:bodyPr>
          <a:lstStyle/>
          <a:p>
            <a:pPr>
              <a:lnSpc>
                <a:spcPct val="90000"/>
              </a:lnSpc>
              <a:spcAft>
                <a:spcPts val="612"/>
              </a:spcAft>
            </a:pPr>
            <a:r>
              <a:rPr lang="en-US" sz="2200" dirty="0">
                <a:solidFill>
                  <a:schemeClr val="bg1"/>
                </a:solidFill>
              </a:rPr>
              <a:t>Fast, easy, and lean dev-test environments in Azure.</a:t>
            </a:r>
          </a:p>
          <a:p>
            <a:pPr>
              <a:lnSpc>
                <a:spcPct val="90000"/>
              </a:lnSpc>
              <a:spcAft>
                <a:spcPts val="612"/>
              </a:spcAft>
            </a:pPr>
            <a:r>
              <a:rPr lang="en-US" sz="2200" dirty="0">
                <a:solidFill>
                  <a:schemeClr val="bg1"/>
                </a:solidFill>
              </a:rPr>
              <a:t>Specifically for your team. On demand.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3837" y="2459883"/>
            <a:ext cx="9771554" cy="5226334"/>
          </a:xfrm>
          <a:prstGeom prst="rect">
            <a:avLst/>
          </a:prstGeom>
        </p:spPr>
      </p:pic>
      <p:sp>
        <p:nvSpPr>
          <p:cNvPr id="2" name="Title 1"/>
          <p:cNvSpPr>
            <a:spLocks noGrp="1"/>
          </p:cNvSpPr>
          <p:nvPr>
            <p:ph type="title"/>
          </p:nvPr>
        </p:nvSpPr>
        <p:spPr/>
        <p:txBody>
          <a:bodyPr/>
          <a:lstStyle/>
          <a:p>
            <a:r>
              <a:rPr lang="en-US" dirty="0">
                <a:solidFill>
                  <a:schemeClr val="bg1"/>
                </a:solidFill>
              </a:rPr>
              <a:t>Azure DevTest Labs</a:t>
            </a:r>
          </a:p>
        </p:txBody>
      </p:sp>
    </p:spTree>
    <p:extLst>
      <p:ext uri="{BB962C8B-B14F-4D97-AF65-F5344CB8AC3E}">
        <p14:creationId xmlns:p14="http://schemas.microsoft.com/office/powerpoint/2010/main" val="1424268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7" presetClass="exit" presetSubtype="1" fill="hold" grpId="0" nodeType="withEffect">
                                  <p:stCondLst>
                                    <p:cond delay="0"/>
                                  </p:stCondLst>
                                  <p:childTnLst>
                                    <p:anim calcmode="lin" valueType="num">
                                      <p:cBhvr>
                                        <p:cTn id="12" dur="500"/>
                                        <p:tgtEl>
                                          <p:spTgt spid="20"/>
                                        </p:tgtEl>
                                        <p:attrNameLst>
                                          <p:attrName>ppt_x</p:attrName>
                                        </p:attrNameLst>
                                      </p:cBhvr>
                                      <p:tavLst>
                                        <p:tav tm="0">
                                          <p:val>
                                            <p:strVal val="ppt_x"/>
                                          </p:val>
                                        </p:tav>
                                        <p:tav tm="100000">
                                          <p:val>
                                            <p:strVal val="ppt_x"/>
                                          </p:val>
                                        </p:tav>
                                      </p:tavLst>
                                    </p:anim>
                                    <p:anim calcmode="lin" valueType="num">
                                      <p:cBhvr>
                                        <p:cTn id="13" dur="500"/>
                                        <p:tgtEl>
                                          <p:spTgt spid="20"/>
                                        </p:tgtEl>
                                        <p:attrNameLst>
                                          <p:attrName>ppt_y</p:attrName>
                                        </p:attrNameLst>
                                      </p:cBhvr>
                                      <p:tavLst>
                                        <p:tav tm="0">
                                          <p:val>
                                            <p:strVal val="ppt_y"/>
                                          </p:val>
                                        </p:tav>
                                        <p:tav tm="100000">
                                          <p:val>
                                            <p:strVal val="ppt_y-ppt_h/2"/>
                                          </p:val>
                                        </p:tav>
                                      </p:tavLst>
                                    </p:anim>
                                    <p:anim calcmode="lin" valueType="num">
                                      <p:cBhvr>
                                        <p:cTn id="14" dur="500"/>
                                        <p:tgtEl>
                                          <p:spTgt spid="20"/>
                                        </p:tgtEl>
                                        <p:attrNameLst>
                                          <p:attrName>ppt_w</p:attrName>
                                        </p:attrNameLst>
                                      </p:cBhvr>
                                      <p:tavLst>
                                        <p:tav tm="0">
                                          <p:val>
                                            <p:strVal val="ppt_w"/>
                                          </p:val>
                                        </p:tav>
                                        <p:tav tm="100000">
                                          <p:val>
                                            <p:strVal val="ppt_w"/>
                                          </p:val>
                                        </p:tav>
                                      </p:tavLst>
                                    </p:anim>
                                    <p:anim calcmode="lin" valueType="num">
                                      <p:cBhvr>
                                        <p:cTn id="15" dur="500"/>
                                        <p:tgtEl>
                                          <p:spTgt spid="20"/>
                                        </p:tgtEl>
                                        <p:attrNameLst>
                                          <p:attrName>ppt_h</p:attrName>
                                        </p:attrNameLst>
                                      </p:cBhvr>
                                      <p:tavLst>
                                        <p:tav tm="0">
                                          <p:val>
                                            <p:strVal val="ppt_h"/>
                                          </p:val>
                                        </p:tav>
                                        <p:tav tm="100000">
                                          <p:val>
                                            <p:fltVal val="0"/>
                                          </p:val>
                                        </p:tav>
                                      </p:tavLst>
                                    </p:anim>
                                    <p:set>
                                      <p:cBhvr>
                                        <p:cTn id="16" dur="1" fill="hold">
                                          <p:stCondLst>
                                            <p:cond delay="499"/>
                                          </p:stCondLst>
                                        </p:cTn>
                                        <p:tgtEl>
                                          <p:spTgt spid="20"/>
                                        </p:tgtEl>
                                        <p:attrNameLst>
                                          <p:attrName>style.visibility</p:attrName>
                                        </p:attrNameLst>
                                      </p:cBhvr>
                                      <p:to>
                                        <p:strVal val="hidden"/>
                                      </p:to>
                                    </p:set>
                                  </p:childTnLst>
                                </p:cTn>
                              </p:par>
                              <p:par>
                                <p:cTn id="17" presetID="17" presetClass="exit" presetSubtype="4" fill="hold" grpId="0" nodeType="withEffect">
                                  <p:stCondLst>
                                    <p:cond delay="0"/>
                                  </p:stCondLst>
                                  <p:childTnLst>
                                    <p:anim calcmode="lin" valueType="num">
                                      <p:cBhvr>
                                        <p:cTn id="18" dur="500"/>
                                        <p:tgtEl>
                                          <p:spTgt spid="22"/>
                                        </p:tgtEl>
                                        <p:attrNameLst>
                                          <p:attrName>ppt_x</p:attrName>
                                        </p:attrNameLst>
                                      </p:cBhvr>
                                      <p:tavLst>
                                        <p:tav tm="0">
                                          <p:val>
                                            <p:strVal val="ppt_x"/>
                                          </p:val>
                                        </p:tav>
                                        <p:tav tm="100000">
                                          <p:val>
                                            <p:strVal val="ppt_x"/>
                                          </p:val>
                                        </p:tav>
                                      </p:tavLst>
                                    </p:anim>
                                    <p:anim calcmode="lin" valueType="num">
                                      <p:cBhvr>
                                        <p:cTn id="19" dur="500"/>
                                        <p:tgtEl>
                                          <p:spTgt spid="22"/>
                                        </p:tgtEl>
                                        <p:attrNameLst>
                                          <p:attrName>ppt_y</p:attrName>
                                        </p:attrNameLst>
                                      </p:cBhvr>
                                      <p:tavLst>
                                        <p:tav tm="0">
                                          <p:val>
                                            <p:strVal val="ppt_y"/>
                                          </p:val>
                                        </p:tav>
                                        <p:tav tm="100000">
                                          <p:val>
                                            <p:strVal val="ppt_y+ppt_h/2"/>
                                          </p:val>
                                        </p:tav>
                                      </p:tavLst>
                                    </p:anim>
                                    <p:anim calcmode="lin" valueType="num">
                                      <p:cBhvr>
                                        <p:cTn id="20" dur="500"/>
                                        <p:tgtEl>
                                          <p:spTgt spid="22"/>
                                        </p:tgtEl>
                                        <p:attrNameLst>
                                          <p:attrName>ppt_w</p:attrName>
                                        </p:attrNameLst>
                                      </p:cBhvr>
                                      <p:tavLst>
                                        <p:tav tm="0">
                                          <p:val>
                                            <p:strVal val="ppt_w"/>
                                          </p:val>
                                        </p:tav>
                                        <p:tav tm="100000">
                                          <p:val>
                                            <p:strVal val="ppt_w"/>
                                          </p:val>
                                        </p:tav>
                                      </p:tavLst>
                                    </p:anim>
                                    <p:anim calcmode="lin" valueType="num">
                                      <p:cBhvr>
                                        <p:cTn id="21" dur="500"/>
                                        <p:tgtEl>
                                          <p:spTgt spid="22"/>
                                        </p:tgtEl>
                                        <p:attrNameLst>
                                          <p:attrName>ppt_h</p:attrName>
                                        </p:attrNameLst>
                                      </p:cBhvr>
                                      <p:tavLst>
                                        <p:tav tm="0">
                                          <p:val>
                                            <p:strVal val="ppt_h"/>
                                          </p:val>
                                        </p:tav>
                                        <p:tav tm="100000">
                                          <p:val>
                                            <p:fltVal val="0"/>
                                          </p:val>
                                        </p:tav>
                                      </p:tavLst>
                                    </p:anim>
                                    <p:set>
                                      <p:cBhvr>
                                        <p:cTn id="22" dur="1" fill="hold">
                                          <p:stCondLst>
                                            <p:cond delay="499"/>
                                          </p:stCondLst>
                                        </p:cTn>
                                        <p:tgtEl>
                                          <p:spTgt spid="22"/>
                                        </p:tgtEl>
                                        <p:attrNameLst>
                                          <p:attrName>style.visibility</p:attrName>
                                        </p:attrNameLst>
                                      </p:cBhvr>
                                      <p:to>
                                        <p:strVal val="hidden"/>
                                      </p:to>
                                    </p:set>
                                  </p:childTnLst>
                                </p:cTn>
                              </p:par>
                              <p:par>
                                <p:cTn id="23" presetID="16" presetClass="entr" presetSubtype="42"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outHorizontal)">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1" grpId="0" animBg="1"/>
      <p:bldP spid="5"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bwMode="auto">
          <a:xfrm>
            <a:off x="0" y="1819915"/>
            <a:ext cx="12436475" cy="5313156"/>
          </a:xfrm>
          <a:prstGeom prst="rect">
            <a:avLst/>
          </a:prstGeom>
          <a:solidFill>
            <a:srgbClr val="002050"/>
          </a:solidFill>
          <a:ln w="22225">
            <a:no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2" name="Title 1"/>
          <p:cNvSpPr>
            <a:spLocks noGrp="1"/>
          </p:cNvSpPr>
          <p:nvPr>
            <p:ph type="title"/>
          </p:nvPr>
        </p:nvSpPr>
        <p:spPr>
          <a:xfrm>
            <a:off x="274639" y="295275"/>
            <a:ext cx="12161836" cy="1123046"/>
          </a:xfrm>
        </p:spPr>
        <p:txBody>
          <a:bodyPr/>
          <a:lstStyle/>
          <a:p>
            <a:r>
              <a:rPr lang="de-DE" dirty="0"/>
              <a:t>Regular VM vs DevTest VM</a:t>
            </a:r>
            <a:endParaRPr lang="en-US" dirty="0"/>
          </a:p>
        </p:txBody>
      </p:sp>
      <p:grpSp>
        <p:nvGrpSpPr>
          <p:cNvPr id="18" name="Group 17"/>
          <p:cNvGrpSpPr/>
          <p:nvPr/>
        </p:nvGrpSpPr>
        <p:grpSpPr>
          <a:xfrm>
            <a:off x="239858" y="2111388"/>
            <a:ext cx="2461788" cy="1995474"/>
            <a:chOff x="239858" y="2111388"/>
            <a:chExt cx="2461788" cy="1995474"/>
          </a:xfrm>
        </p:grpSpPr>
        <p:pic>
          <p:nvPicPr>
            <p:cNvPr id="4" name="Picture 3"/>
            <p:cNvPicPr>
              <a:picLocks noChangeAspect="1"/>
            </p:cNvPicPr>
            <p:nvPr/>
          </p:nvPicPr>
          <p:blipFill>
            <a:blip r:embed="rId3"/>
            <a:stretch>
              <a:fillRect/>
            </a:stretch>
          </p:blipFill>
          <p:spPr>
            <a:xfrm>
              <a:off x="765363" y="2111388"/>
              <a:ext cx="1371600" cy="1371600"/>
            </a:xfrm>
            <a:prstGeom prst="rect">
              <a:avLst/>
            </a:prstGeom>
          </p:spPr>
        </p:pic>
        <p:sp>
          <p:nvSpPr>
            <p:cNvPr id="36" name="TextBox 35"/>
            <p:cNvSpPr txBox="1"/>
            <p:nvPr/>
          </p:nvSpPr>
          <p:spPr>
            <a:xfrm>
              <a:off x="239858" y="3473115"/>
              <a:ext cx="2461788" cy="633747"/>
            </a:xfrm>
            <a:prstGeom prst="rect">
              <a:avLst/>
            </a:prstGeom>
            <a:noFill/>
          </p:spPr>
          <p:txBody>
            <a:bodyPr wrap="square" lIns="186521" tIns="149217" rIns="186521" bIns="149217" rtlCol="0">
              <a:spAutoFit/>
            </a:bodyPr>
            <a:lstStyle/>
            <a:p>
              <a:pPr>
                <a:lnSpc>
                  <a:spcPct val="90000"/>
                </a:lnSpc>
                <a:spcAft>
                  <a:spcPts val="612"/>
                </a:spcAft>
              </a:pPr>
              <a:r>
                <a:rPr lang="en-US" b="1" dirty="0">
                  <a:solidFill>
                    <a:schemeClr val="bg1"/>
                  </a:solidFill>
                  <a:latin typeface="+mj-lt"/>
                </a:rPr>
                <a:t>Resource Group</a:t>
              </a:r>
            </a:p>
          </p:txBody>
        </p:sp>
      </p:grpSp>
      <p:grpSp>
        <p:nvGrpSpPr>
          <p:cNvPr id="19" name="Group 18"/>
          <p:cNvGrpSpPr/>
          <p:nvPr/>
        </p:nvGrpSpPr>
        <p:grpSpPr>
          <a:xfrm>
            <a:off x="3246437" y="2180760"/>
            <a:ext cx="2667000" cy="1926102"/>
            <a:chOff x="3246437" y="2180760"/>
            <a:chExt cx="2667000" cy="1926102"/>
          </a:xfrm>
        </p:grpSpPr>
        <p:pic>
          <p:nvPicPr>
            <p:cNvPr id="9" name="Picture 8"/>
            <p:cNvPicPr>
              <a:picLocks noChangeAspect="1"/>
            </p:cNvPicPr>
            <p:nvPr/>
          </p:nvPicPr>
          <p:blipFill>
            <a:blip r:embed="rId4"/>
            <a:stretch>
              <a:fillRect/>
            </a:stretch>
          </p:blipFill>
          <p:spPr>
            <a:xfrm>
              <a:off x="3932237" y="2180760"/>
              <a:ext cx="1371600" cy="1371600"/>
            </a:xfrm>
            <a:prstGeom prst="rect">
              <a:avLst/>
            </a:prstGeom>
          </p:spPr>
        </p:pic>
        <p:sp>
          <p:nvSpPr>
            <p:cNvPr id="37" name="TextBox 36"/>
            <p:cNvSpPr txBox="1"/>
            <p:nvPr/>
          </p:nvSpPr>
          <p:spPr>
            <a:xfrm>
              <a:off x="3246437" y="3473115"/>
              <a:ext cx="2667000" cy="633747"/>
            </a:xfrm>
            <a:prstGeom prst="rect">
              <a:avLst/>
            </a:prstGeom>
            <a:noFill/>
          </p:spPr>
          <p:txBody>
            <a:bodyPr wrap="square" lIns="186521" tIns="149217" rIns="186521" bIns="149217" rtlCol="0">
              <a:spAutoFit/>
            </a:bodyPr>
            <a:lstStyle/>
            <a:p>
              <a:pPr>
                <a:lnSpc>
                  <a:spcPct val="90000"/>
                </a:lnSpc>
                <a:spcAft>
                  <a:spcPts val="612"/>
                </a:spcAft>
              </a:pPr>
              <a:r>
                <a:rPr lang="en-US" b="1" dirty="0">
                  <a:solidFill>
                    <a:schemeClr val="bg1"/>
                  </a:solidFill>
                  <a:latin typeface="+mj-lt"/>
                </a:rPr>
                <a:t>Storage Account</a:t>
              </a:r>
            </a:p>
          </p:txBody>
        </p:sp>
      </p:grpSp>
      <p:grpSp>
        <p:nvGrpSpPr>
          <p:cNvPr id="20" name="Group 19"/>
          <p:cNvGrpSpPr/>
          <p:nvPr/>
        </p:nvGrpSpPr>
        <p:grpSpPr>
          <a:xfrm>
            <a:off x="6271049" y="2204351"/>
            <a:ext cx="2461788" cy="1902511"/>
            <a:chOff x="6271049" y="2204351"/>
            <a:chExt cx="2461788" cy="1902511"/>
          </a:xfrm>
        </p:grpSpPr>
        <p:pic>
          <p:nvPicPr>
            <p:cNvPr id="10" name="Picture 9"/>
            <p:cNvPicPr>
              <a:picLocks noChangeAspect="1"/>
            </p:cNvPicPr>
            <p:nvPr/>
          </p:nvPicPr>
          <p:blipFill>
            <a:blip r:embed="rId5"/>
            <a:stretch>
              <a:fillRect/>
            </a:stretch>
          </p:blipFill>
          <p:spPr>
            <a:xfrm>
              <a:off x="6876075" y="2204351"/>
              <a:ext cx="1371600" cy="1371600"/>
            </a:xfrm>
            <a:prstGeom prst="rect">
              <a:avLst/>
            </a:prstGeom>
          </p:spPr>
        </p:pic>
        <p:sp>
          <p:nvSpPr>
            <p:cNvPr id="39" name="TextBox 38"/>
            <p:cNvSpPr txBox="1"/>
            <p:nvPr/>
          </p:nvSpPr>
          <p:spPr>
            <a:xfrm>
              <a:off x="6271049" y="3473115"/>
              <a:ext cx="2461788" cy="633747"/>
            </a:xfrm>
            <a:prstGeom prst="rect">
              <a:avLst/>
            </a:prstGeom>
            <a:noFill/>
          </p:spPr>
          <p:txBody>
            <a:bodyPr wrap="square" lIns="186521" tIns="149217" rIns="186521" bIns="149217" rtlCol="0">
              <a:spAutoFit/>
            </a:bodyPr>
            <a:lstStyle/>
            <a:p>
              <a:pPr>
                <a:lnSpc>
                  <a:spcPct val="90000"/>
                </a:lnSpc>
                <a:spcAft>
                  <a:spcPts val="612"/>
                </a:spcAft>
              </a:pPr>
              <a:r>
                <a:rPr lang="en-US" b="1" dirty="0">
                  <a:solidFill>
                    <a:schemeClr val="bg1"/>
                  </a:solidFill>
                  <a:latin typeface="+mj-lt"/>
                </a:rPr>
                <a:t>Virtual Network</a:t>
              </a:r>
            </a:p>
          </p:txBody>
        </p:sp>
      </p:grpSp>
      <p:grpSp>
        <p:nvGrpSpPr>
          <p:cNvPr id="21" name="Group 20"/>
          <p:cNvGrpSpPr/>
          <p:nvPr/>
        </p:nvGrpSpPr>
        <p:grpSpPr>
          <a:xfrm>
            <a:off x="9483143" y="2218860"/>
            <a:ext cx="2461788" cy="1888001"/>
            <a:chOff x="9483143" y="2218860"/>
            <a:chExt cx="2461788" cy="1888001"/>
          </a:xfrm>
        </p:grpSpPr>
        <p:pic>
          <p:nvPicPr>
            <p:cNvPr id="11" name="Picture 10"/>
            <p:cNvPicPr>
              <a:picLocks noChangeAspect="1"/>
            </p:cNvPicPr>
            <p:nvPr/>
          </p:nvPicPr>
          <p:blipFill>
            <a:blip r:embed="rId6"/>
            <a:stretch>
              <a:fillRect/>
            </a:stretch>
          </p:blipFill>
          <p:spPr>
            <a:xfrm>
              <a:off x="10028237" y="2218860"/>
              <a:ext cx="1371600" cy="1371600"/>
            </a:xfrm>
            <a:prstGeom prst="rect">
              <a:avLst/>
            </a:prstGeom>
          </p:spPr>
        </p:pic>
        <p:sp>
          <p:nvSpPr>
            <p:cNvPr id="40" name="TextBox 39"/>
            <p:cNvSpPr txBox="1"/>
            <p:nvPr/>
          </p:nvSpPr>
          <p:spPr>
            <a:xfrm>
              <a:off x="9483143" y="3473114"/>
              <a:ext cx="2461788" cy="633747"/>
            </a:xfrm>
            <a:prstGeom prst="rect">
              <a:avLst/>
            </a:prstGeom>
            <a:noFill/>
          </p:spPr>
          <p:txBody>
            <a:bodyPr wrap="square" lIns="186521" tIns="149217" rIns="186521" bIns="149217" rtlCol="0">
              <a:spAutoFit/>
            </a:bodyPr>
            <a:lstStyle/>
            <a:p>
              <a:pPr>
                <a:lnSpc>
                  <a:spcPct val="90000"/>
                </a:lnSpc>
                <a:spcAft>
                  <a:spcPts val="612"/>
                </a:spcAft>
              </a:pPr>
              <a:r>
                <a:rPr lang="en-US" b="1" dirty="0">
                  <a:solidFill>
                    <a:schemeClr val="bg1"/>
                  </a:solidFill>
                  <a:latin typeface="+mj-lt"/>
                </a:rPr>
                <a:t>Virtual Machine</a:t>
              </a:r>
            </a:p>
          </p:txBody>
        </p:sp>
      </p:grpSp>
      <p:grpSp>
        <p:nvGrpSpPr>
          <p:cNvPr id="22" name="Group 21"/>
          <p:cNvGrpSpPr/>
          <p:nvPr/>
        </p:nvGrpSpPr>
        <p:grpSpPr>
          <a:xfrm>
            <a:off x="9406943" y="4581061"/>
            <a:ext cx="2461788" cy="1888001"/>
            <a:chOff x="9406943" y="4328355"/>
            <a:chExt cx="2461788" cy="1888001"/>
          </a:xfrm>
        </p:grpSpPr>
        <p:pic>
          <p:nvPicPr>
            <p:cNvPr id="41" name="Picture 40"/>
            <p:cNvPicPr>
              <a:picLocks noChangeAspect="1"/>
            </p:cNvPicPr>
            <p:nvPr/>
          </p:nvPicPr>
          <p:blipFill>
            <a:blip r:embed="rId6"/>
            <a:stretch>
              <a:fillRect/>
            </a:stretch>
          </p:blipFill>
          <p:spPr>
            <a:xfrm>
              <a:off x="9952037" y="4328355"/>
              <a:ext cx="1371600" cy="1371600"/>
            </a:xfrm>
            <a:prstGeom prst="rect">
              <a:avLst/>
            </a:prstGeom>
          </p:spPr>
        </p:pic>
        <p:sp>
          <p:nvSpPr>
            <p:cNvPr id="42" name="TextBox 41"/>
            <p:cNvSpPr txBox="1"/>
            <p:nvPr/>
          </p:nvSpPr>
          <p:spPr>
            <a:xfrm>
              <a:off x="9406943" y="5582609"/>
              <a:ext cx="2461788" cy="633747"/>
            </a:xfrm>
            <a:prstGeom prst="rect">
              <a:avLst/>
            </a:prstGeom>
            <a:noFill/>
          </p:spPr>
          <p:txBody>
            <a:bodyPr wrap="square" lIns="186521" tIns="149217" rIns="186521" bIns="149217" rtlCol="0">
              <a:spAutoFit/>
            </a:bodyPr>
            <a:lstStyle/>
            <a:p>
              <a:pPr>
                <a:lnSpc>
                  <a:spcPct val="90000"/>
                </a:lnSpc>
                <a:spcAft>
                  <a:spcPts val="612"/>
                </a:spcAft>
              </a:pPr>
              <a:r>
                <a:rPr lang="en-US" b="1" dirty="0">
                  <a:solidFill>
                    <a:schemeClr val="bg1"/>
                  </a:solidFill>
                  <a:latin typeface="+mj-lt"/>
                </a:rPr>
                <a:t>Virtual Machine</a:t>
              </a:r>
            </a:p>
          </p:txBody>
        </p:sp>
      </p:grpSp>
      <p:grpSp>
        <p:nvGrpSpPr>
          <p:cNvPr id="23" name="Group 22"/>
          <p:cNvGrpSpPr/>
          <p:nvPr/>
        </p:nvGrpSpPr>
        <p:grpSpPr>
          <a:xfrm>
            <a:off x="503237" y="4581061"/>
            <a:ext cx="1981036" cy="1869770"/>
            <a:chOff x="503237" y="4328355"/>
            <a:chExt cx="1981036" cy="1869770"/>
          </a:xfrm>
        </p:grpSpPr>
        <p:pic>
          <p:nvPicPr>
            <p:cNvPr id="12" name="Picture 11"/>
            <p:cNvPicPr>
              <a:picLocks noChangeAspect="1"/>
            </p:cNvPicPr>
            <p:nvPr/>
          </p:nvPicPr>
          <p:blipFill>
            <a:blip r:embed="rId7"/>
            <a:stretch>
              <a:fillRect/>
            </a:stretch>
          </p:blipFill>
          <p:spPr>
            <a:xfrm>
              <a:off x="765363" y="4328355"/>
              <a:ext cx="1194819" cy="1194819"/>
            </a:xfrm>
            <a:prstGeom prst="rect">
              <a:avLst/>
            </a:prstGeom>
          </p:spPr>
        </p:pic>
        <p:sp>
          <p:nvSpPr>
            <p:cNvPr id="43" name="TextBox 42"/>
            <p:cNvSpPr txBox="1"/>
            <p:nvPr/>
          </p:nvSpPr>
          <p:spPr>
            <a:xfrm>
              <a:off x="503237" y="5564378"/>
              <a:ext cx="1981036" cy="633747"/>
            </a:xfrm>
            <a:prstGeom prst="rect">
              <a:avLst/>
            </a:prstGeom>
            <a:noFill/>
          </p:spPr>
          <p:txBody>
            <a:bodyPr wrap="square" lIns="186521" tIns="149217" rIns="186521" bIns="149217" rtlCol="0">
              <a:spAutoFit/>
            </a:bodyPr>
            <a:lstStyle/>
            <a:p>
              <a:pPr>
                <a:lnSpc>
                  <a:spcPct val="90000"/>
                </a:lnSpc>
                <a:spcAft>
                  <a:spcPts val="612"/>
                </a:spcAft>
              </a:pPr>
              <a:r>
                <a:rPr lang="en-US" b="1" dirty="0" err="1">
                  <a:solidFill>
                    <a:schemeClr val="bg1"/>
                  </a:solidFill>
                  <a:latin typeface="+mj-lt"/>
                </a:rPr>
                <a:t>DevTest</a:t>
              </a:r>
              <a:r>
                <a:rPr lang="en-US" b="1" dirty="0">
                  <a:solidFill>
                    <a:schemeClr val="bg1"/>
                  </a:solidFill>
                  <a:latin typeface="+mj-lt"/>
                </a:rPr>
                <a:t> Lab</a:t>
              </a:r>
            </a:p>
          </p:txBody>
        </p:sp>
      </p:grpSp>
      <p:cxnSp>
        <p:nvCxnSpPr>
          <p:cNvPr id="44" name="Straight Arrow Connector 43"/>
          <p:cNvCxnSpPr/>
          <p:nvPr/>
        </p:nvCxnSpPr>
        <p:spPr>
          <a:xfrm flipH="1">
            <a:off x="2484273" y="2838160"/>
            <a:ext cx="874149" cy="0"/>
          </a:xfrm>
          <a:prstGeom prst="straightConnector1">
            <a:avLst/>
          </a:prstGeom>
          <a:noFill/>
          <a:ln w="53975" cap="rnd" cmpd="sng" algn="ctr">
            <a:solidFill>
              <a:schemeClr val="bg1"/>
            </a:solidFill>
            <a:prstDash val="sysDot"/>
            <a:headEnd type="triangle"/>
            <a:tailEnd type="none"/>
          </a:ln>
          <a:effectLst/>
        </p:spPr>
      </p:cxnSp>
      <p:cxnSp>
        <p:nvCxnSpPr>
          <p:cNvPr id="46" name="Straight Arrow Connector 45"/>
          <p:cNvCxnSpPr/>
          <p:nvPr/>
        </p:nvCxnSpPr>
        <p:spPr>
          <a:xfrm flipH="1">
            <a:off x="5608637" y="2811462"/>
            <a:ext cx="874149" cy="0"/>
          </a:xfrm>
          <a:prstGeom prst="straightConnector1">
            <a:avLst/>
          </a:prstGeom>
          <a:noFill/>
          <a:ln w="53975" cap="rnd" cmpd="sng" algn="ctr">
            <a:solidFill>
              <a:schemeClr val="bg1"/>
            </a:solidFill>
            <a:prstDash val="sysDot"/>
            <a:headEnd type="triangle"/>
            <a:tailEnd type="none"/>
          </a:ln>
          <a:effectLst/>
        </p:spPr>
      </p:cxnSp>
      <p:cxnSp>
        <p:nvCxnSpPr>
          <p:cNvPr id="48" name="Straight Arrow Connector 47"/>
          <p:cNvCxnSpPr/>
          <p:nvPr/>
        </p:nvCxnSpPr>
        <p:spPr>
          <a:xfrm flipH="1">
            <a:off x="8732837" y="2838160"/>
            <a:ext cx="874149" cy="0"/>
          </a:xfrm>
          <a:prstGeom prst="straightConnector1">
            <a:avLst/>
          </a:prstGeom>
          <a:noFill/>
          <a:ln w="53975" cap="rnd" cmpd="sng" algn="ctr">
            <a:solidFill>
              <a:schemeClr val="bg1"/>
            </a:solidFill>
            <a:prstDash val="sysDot"/>
            <a:headEnd type="triangle"/>
            <a:tailEnd type="none"/>
          </a:ln>
          <a:effectLst/>
        </p:spPr>
      </p:cxnSp>
      <p:cxnSp>
        <p:nvCxnSpPr>
          <p:cNvPr id="49" name="Straight Arrow Connector 48"/>
          <p:cNvCxnSpPr/>
          <p:nvPr/>
        </p:nvCxnSpPr>
        <p:spPr>
          <a:xfrm flipH="1">
            <a:off x="2408237" y="5273968"/>
            <a:ext cx="7274950" cy="0"/>
          </a:xfrm>
          <a:prstGeom prst="straightConnector1">
            <a:avLst/>
          </a:prstGeom>
          <a:noFill/>
          <a:ln w="53975" cap="rnd" cmpd="sng" algn="ctr">
            <a:solidFill>
              <a:schemeClr val="bg1"/>
            </a:solidFill>
            <a:prstDash val="sysDot"/>
            <a:headEnd type="triangle"/>
            <a:tailEnd type="none"/>
          </a:ln>
          <a:effectLst/>
        </p:spPr>
      </p:cxnSp>
    </p:spTree>
    <p:extLst>
      <p:ext uri="{BB962C8B-B14F-4D97-AF65-F5344CB8AC3E}">
        <p14:creationId xmlns:p14="http://schemas.microsoft.com/office/powerpoint/2010/main" val="2667936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3.xml><?xml version="1.0" encoding="utf-8"?>
<a:theme xmlns:a="http://schemas.openxmlformats.org/drawingml/2006/main" name="1_Azure 2015">
  <a:themeElements>
    <a:clrScheme name="Custom 29">
      <a:dk1>
        <a:srgbClr val="FFFFFF"/>
      </a:dk1>
      <a:lt1>
        <a:srgbClr val="FFFFFF"/>
      </a:lt1>
      <a:dk2>
        <a:srgbClr val="505050"/>
      </a:dk2>
      <a:lt2>
        <a:srgbClr val="0078D7"/>
      </a:lt2>
      <a:accent1>
        <a:srgbClr val="FFB900"/>
      </a:accent1>
      <a:accent2>
        <a:srgbClr val="D83B00"/>
      </a:accent2>
      <a:accent3>
        <a:srgbClr val="5C2D91"/>
      </a:accent3>
      <a:accent4>
        <a:srgbClr val="008272"/>
      </a:accent4>
      <a:accent5>
        <a:srgbClr val="002050"/>
      </a:accent5>
      <a:accent6>
        <a:srgbClr val="00BCF2"/>
      </a:accent6>
      <a:hlink>
        <a:srgbClr val="FFFFFF"/>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600"/>
          </a:spcAft>
          <a:defRPr sz="240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2451</Words>
  <Application>Microsoft Office PowerPoint</Application>
  <PresentationFormat>Custom</PresentationFormat>
  <Paragraphs>277</Paragraphs>
  <Slides>73</Slides>
  <Notes>73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73</vt:i4>
      </vt:variant>
    </vt:vector>
  </HeadingPairs>
  <TitlesOfParts>
    <vt:vector size="84" baseType="lpstr">
      <vt:lpstr>MS PGothic</vt:lpstr>
      <vt:lpstr>MS PGothic</vt:lpstr>
      <vt:lpstr>Arial</vt:lpstr>
      <vt:lpstr>Calibri</vt:lpstr>
      <vt:lpstr>Consolas</vt:lpstr>
      <vt:lpstr>Segoe UI</vt:lpstr>
      <vt:lpstr>Segoe UI Light</vt:lpstr>
      <vt:lpstr>Wingdings</vt:lpstr>
      <vt:lpstr>Azure 2015</vt:lpstr>
      <vt:lpstr>5-50033_TR23_BO_CT_Template</vt:lpstr>
      <vt:lpstr>1_Azure 2015</vt:lpstr>
      <vt:lpstr>Making the Most Out of the Azure Dev/Test Labs</vt:lpstr>
      <vt:lpstr>PowerPoint Presentation</vt:lpstr>
      <vt:lpstr>Dev-test in the cloud: drivers and concerns </vt:lpstr>
      <vt:lpstr>PowerPoint Presentation</vt:lpstr>
      <vt:lpstr>PowerPoint Presentation</vt:lpstr>
      <vt:lpstr>Develpers, Developers, Developers</vt:lpstr>
      <vt:lpstr>Challenges of running dev-test on premises</vt:lpstr>
      <vt:lpstr>Azure DevTest Labs</vt:lpstr>
      <vt:lpstr>Regular VM vs DevTest VM</vt:lpstr>
      <vt:lpstr>PowerPoint Presentation</vt:lpstr>
      <vt:lpstr>PowerPoint Presentation</vt:lpstr>
      <vt:lpstr>DevTest Labs Scenarios</vt:lpstr>
      <vt:lpstr>PowerPoint Presentation</vt:lpstr>
      <vt:lpstr>PowerPoint Presentation</vt:lpstr>
      <vt:lpstr>PowerPoint Presentation</vt:lpstr>
      <vt:lpstr>What’s in the demo:</vt:lpstr>
      <vt:lpstr>Create a Lab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couple of minutes later…</vt:lpstr>
      <vt:lpstr>PowerPoint Presentation</vt:lpstr>
      <vt:lpstr>Set Policies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Set Virtual Networks</vt:lpstr>
      <vt:lpstr>PowerPoint Presentation</vt:lpstr>
      <vt:lpstr>PowerPoint Presentation</vt:lpstr>
      <vt:lpstr>PowerPoint Presentation</vt:lpstr>
      <vt:lpstr>PowerPoint Presentation</vt:lpstr>
      <vt:lpstr>Configure Artifact Repositories</vt:lpstr>
      <vt:lpstr>PowerPoint Presentation</vt:lpstr>
      <vt:lpstr>PowerPoint Presentation</vt:lpstr>
      <vt:lpstr>PowerPoint Presentation</vt:lpstr>
      <vt:lpstr>PowerPoint Presentation</vt:lpstr>
      <vt:lpstr>Manage VM Bases</vt:lpstr>
      <vt:lpstr>PowerPoint Presentation</vt:lpstr>
      <vt:lpstr>PowerPoint Presentation</vt:lpstr>
      <vt:lpstr>PowerPoint Presentation</vt:lpstr>
      <vt:lpstr>Add Lab Users</vt:lpstr>
      <vt:lpstr>PowerPoint Presentation</vt:lpstr>
      <vt:lpstr>PowerPoint Presentation</vt:lpstr>
      <vt:lpstr>PowerPoint Presentation</vt:lpstr>
      <vt:lpstr>PowerPoint Presentation</vt:lpstr>
      <vt:lpstr>PowerPoint Presentation</vt:lpstr>
      <vt:lpstr>Create a VM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Manage Existing VMs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2017-03-22T11:51:13Z</dcterms:created>
  <dcterms:modified xsi:type="dcterms:W3CDTF">2017-03-25T14:50:20Z</dcterms:modified>
</cp:coreProperties>
</file>